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5"/>
  </p:notesMasterIdLst>
  <p:sldIdLst>
    <p:sldId id="256" r:id="rId2"/>
    <p:sldId id="287" r:id="rId3"/>
    <p:sldId id="288" r:id="rId4"/>
    <p:sldId id="257" r:id="rId5"/>
    <p:sldId id="275" r:id="rId6"/>
    <p:sldId id="276" r:id="rId7"/>
    <p:sldId id="277" r:id="rId8"/>
    <p:sldId id="278" r:id="rId9"/>
    <p:sldId id="279" r:id="rId10"/>
    <p:sldId id="269" r:id="rId11"/>
    <p:sldId id="260" r:id="rId12"/>
    <p:sldId id="280" r:id="rId13"/>
    <p:sldId id="281" r:id="rId14"/>
    <p:sldId id="282" r:id="rId15"/>
    <p:sldId id="283" r:id="rId16"/>
    <p:sldId id="284" r:id="rId17"/>
    <p:sldId id="285" r:id="rId18"/>
    <p:sldId id="286" r:id="rId19"/>
    <p:sldId id="289" r:id="rId20"/>
    <p:sldId id="274" r:id="rId21"/>
    <p:sldId id="290" r:id="rId22"/>
    <p:sldId id="291" r:id="rId23"/>
    <p:sldId id="265"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FB1"/>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59" d="100"/>
          <a:sy n="59" d="100"/>
        </p:scale>
        <p:origin x="102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5C865D3B-A258-42BB-8F1E-B6A50A6BC871}"/>
    <pc:docChg chg="undo custSel addSld modSld">
      <pc:chgData name="Jo Hughes" userId="effa051925f1405f" providerId="LiveId" clId="{5C865D3B-A258-42BB-8F1E-B6A50A6BC871}" dt="2020-06-02T19:58:49.562" v="751" actId="1076"/>
      <pc:docMkLst>
        <pc:docMk/>
      </pc:docMkLst>
      <pc:sldChg chg="modSp add mod">
        <pc:chgData name="Jo Hughes" userId="effa051925f1405f" providerId="LiveId" clId="{5C865D3B-A258-42BB-8F1E-B6A50A6BC871}" dt="2020-05-20T22:05:11.708" v="676" actId="1076"/>
        <pc:sldMkLst>
          <pc:docMk/>
          <pc:sldMk cId="0" sldId="260"/>
        </pc:sldMkLst>
        <pc:spChg chg="mod">
          <ac:chgData name="Jo Hughes" userId="effa051925f1405f" providerId="LiveId" clId="{5C865D3B-A258-42BB-8F1E-B6A50A6BC871}" dt="2020-05-20T21:28:15.095" v="92" actId="14100"/>
          <ac:spMkLst>
            <pc:docMk/>
            <pc:sldMk cId="0" sldId="260"/>
            <ac:spMk id="11" creationId="{00000000-0000-0000-0000-000000000000}"/>
          </ac:spMkLst>
        </pc:spChg>
        <pc:spChg chg="mod">
          <ac:chgData name="Jo Hughes" userId="effa051925f1405f" providerId="LiveId" clId="{5C865D3B-A258-42BB-8F1E-B6A50A6BC871}" dt="2020-05-20T22:05:11.708" v="676" actId="1076"/>
          <ac:spMkLst>
            <pc:docMk/>
            <pc:sldMk cId="0" sldId="260"/>
            <ac:spMk id="15" creationId="{00000000-0000-0000-0000-000000000000}"/>
          </ac:spMkLst>
        </pc:spChg>
        <pc:picChg chg="mod">
          <ac:chgData name="Jo Hughes" userId="effa051925f1405f" providerId="LiveId" clId="{5C865D3B-A258-42BB-8F1E-B6A50A6BC871}" dt="2020-05-20T21:28:08.580" v="91" actId="1076"/>
          <ac:picMkLst>
            <pc:docMk/>
            <pc:sldMk cId="0" sldId="260"/>
            <ac:picMk id="17" creationId="{00000000-0000-0000-0000-000000000000}"/>
          </ac:picMkLst>
        </pc:picChg>
      </pc:sldChg>
      <pc:sldChg chg="modSp mod">
        <pc:chgData name="Jo Hughes" userId="effa051925f1405f" providerId="LiveId" clId="{5C865D3B-A258-42BB-8F1E-B6A50A6BC871}" dt="2020-06-02T19:58:49.562" v="751" actId="1076"/>
        <pc:sldMkLst>
          <pc:docMk/>
          <pc:sldMk cId="0" sldId="269"/>
        </pc:sldMkLst>
        <pc:spChg chg="mod">
          <ac:chgData name="Jo Hughes" userId="effa051925f1405f" providerId="LiveId" clId="{5C865D3B-A258-42BB-8F1E-B6A50A6BC871}" dt="2020-05-20T21:26:01.280" v="81" actId="20577"/>
          <ac:spMkLst>
            <pc:docMk/>
            <pc:sldMk cId="0" sldId="269"/>
            <ac:spMk id="8" creationId="{00000000-0000-0000-0000-000000000000}"/>
          </ac:spMkLst>
        </pc:spChg>
        <pc:picChg chg="mod">
          <ac:chgData name="Jo Hughes" userId="effa051925f1405f" providerId="LiveId" clId="{5C865D3B-A258-42BB-8F1E-B6A50A6BC871}" dt="2020-06-02T19:58:49.562" v="751" actId="1076"/>
          <ac:picMkLst>
            <pc:docMk/>
            <pc:sldMk cId="0" sldId="269"/>
            <ac:picMk id="9" creationId="{00000000-0000-0000-0000-000000000000}"/>
          </ac:picMkLst>
        </pc:picChg>
      </pc:sldChg>
      <pc:sldChg chg="addSp delSp modSp">
        <pc:chgData name="Jo Hughes" userId="effa051925f1405f" providerId="LiveId" clId="{5C865D3B-A258-42BB-8F1E-B6A50A6BC871}" dt="2020-05-20T21:54:10.733" v="642"/>
        <pc:sldMkLst>
          <pc:docMk/>
          <pc:sldMk cId="0" sldId="274"/>
        </pc:sldMkLst>
        <pc:spChg chg="add del mod">
          <ac:chgData name="Jo Hughes" userId="effa051925f1405f" providerId="LiveId" clId="{5C865D3B-A258-42BB-8F1E-B6A50A6BC871}" dt="2020-05-20T21:54:10.733" v="642"/>
          <ac:spMkLst>
            <pc:docMk/>
            <pc:sldMk cId="0" sldId="274"/>
            <ac:spMk id="2" creationId="{72E688F2-E198-430D-AF3F-DC442C228410}"/>
          </ac:spMkLst>
        </pc:spChg>
      </pc:sldChg>
      <pc:sldChg chg="modSp mod">
        <pc:chgData name="Jo Hughes" userId="effa051925f1405f" providerId="LiveId" clId="{5C865D3B-A258-42BB-8F1E-B6A50A6BC871}" dt="2020-05-20T21:24:20.668" v="54" actId="20577"/>
        <pc:sldMkLst>
          <pc:docMk/>
          <pc:sldMk cId="0" sldId="276"/>
        </pc:sldMkLst>
        <pc:spChg chg="mod">
          <ac:chgData name="Jo Hughes" userId="effa051925f1405f" providerId="LiveId" clId="{5C865D3B-A258-42BB-8F1E-B6A50A6BC871}" dt="2020-05-20T21:24:20.668" v="54" actId="20577"/>
          <ac:spMkLst>
            <pc:docMk/>
            <pc:sldMk cId="0" sldId="276"/>
            <ac:spMk id="39" creationId="{00000000-0000-0000-0000-000000000000}"/>
          </ac:spMkLst>
        </pc:spChg>
      </pc:sldChg>
      <pc:sldChg chg="modSp mod">
        <pc:chgData name="Jo Hughes" userId="effa051925f1405f" providerId="LiveId" clId="{5C865D3B-A258-42BB-8F1E-B6A50A6BC871}" dt="2020-05-20T21:25:15.773" v="79" actId="20577"/>
        <pc:sldMkLst>
          <pc:docMk/>
          <pc:sldMk cId="0" sldId="278"/>
        </pc:sldMkLst>
        <pc:spChg chg="mod">
          <ac:chgData name="Jo Hughes" userId="effa051925f1405f" providerId="LiveId" clId="{5C865D3B-A258-42BB-8F1E-B6A50A6BC871}" dt="2020-05-20T21:25:15.773" v="79" actId="20577"/>
          <ac:spMkLst>
            <pc:docMk/>
            <pc:sldMk cId="0" sldId="278"/>
            <ac:spMk id="39" creationId="{00000000-0000-0000-0000-000000000000}"/>
          </ac:spMkLst>
        </pc:spChg>
      </pc:sldChg>
      <pc:sldChg chg="modSp mod">
        <pc:chgData name="Jo Hughes" userId="effa051925f1405f" providerId="LiveId" clId="{5C865D3B-A258-42BB-8F1E-B6A50A6BC871}" dt="2020-05-20T21:31:23.249" v="115" actId="20577"/>
        <pc:sldMkLst>
          <pc:docMk/>
          <pc:sldMk cId="0" sldId="280"/>
        </pc:sldMkLst>
        <pc:spChg chg="mod">
          <ac:chgData name="Jo Hughes" userId="effa051925f1405f" providerId="LiveId" clId="{5C865D3B-A258-42BB-8F1E-B6A50A6BC871}" dt="2020-05-20T21:31:23.249" v="115" actId="20577"/>
          <ac:spMkLst>
            <pc:docMk/>
            <pc:sldMk cId="0" sldId="280"/>
            <ac:spMk id="7" creationId="{00000000-0000-0000-0000-000000000000}"/>
          </ac:spMkLst>
        </pc:spChg>
        <pc:picChg chg="mod">
          <ac:chgData name="Jo Hughes" userId="effa051925f1405f" providerId="LiveId" clId="{5C865D3B-A258-42BB-8F1E-B6A50A6BC871}" dt="2020-05-20T21:30:38.796" v="109" actId="14100"/>
          <ac:picMkLst>
            <pc:docMk/>
            <pc:sldMk cId="0" sldId="280"/>
            <ac:picMk id="5122" creationId="{00000000-0000-0000-0000-000000000000}"/>
          </ac:picMkLst>
        </pc:picChg>
      </pc:sldChg>
      <pc:sldChg chg="addSp delSp modSp mod">
        <pc:chgData name="Jo Hughes" userId="effa051925f1405f" providerId="LiveId" clId="{5C865D3B-A258-42BB-8F1E-B6A50A6BC871}" dt="2020-05-20T21:37:17.290" v="191" actId="14100"/>
        <pc:sldMkLst>
          <pc:docMk/>
          <pc:sldMk cId="0" sldId="281"/>
        </pc:sldMkLst>
        <pc:spChg chg="add del mod">
          <ac:chgData name="Jo Hughes" userId="effa051925f1405f" providerId="LiveId" clId="{5C865D3B-A258-42BB-8F1E-B6A50A6BC871}" dt="2020-05-20T21:32:52.789" v="125" actId="767"/>
          <ac:spMkLst>
            <pc:docMk/>
            <pc:sldMk cId="0" sldId="281"/>
            <ac:spMk id="2" creationId="{B6DCFD63-1460-4B3D-8439-93A1FB6FC824}"/>
          </ac:spMkLst>
        </pc:spChg>
        <pc:spChg chg="add mod">
          <ac:chgData name="Jo Hughes" userId="effa051925f1405f" providerId="LiveId" clId="{5C865D3B-A258-42BB-8F1E-B6A50A6BC871}" dt="2020-05-20T21:34:26.505" v="171" actId="20577"/>
          <ac:spMkLst>
            <pc:docMk/>
            <pc:sldMk cId="0" sldId="281"/>
            <ac:spMk id="3" creationId="{1C39C81F-3245-4E03-A251-20A4554CCFCD}"/>
          </ac:spMkLst>
        </pc:spChg>
        <pc:spChg chg="add mod">
          <ac:chgData name="Jo Hughes" userId="effa051925f1405f" providerId="LiveId" clId="{5C865D3B-A258-42BB-8F1E-B6A50A6BC871}" dt="2020-05-20T21:37:17.290" v="191" actId="14100"/>
          <ac:spMkLst>
            <pc:docMk/>
            <pc:sldMk cId="0" sldId="281"/>
            <ac:spMk id="4" creationId="{35F62E6F-1BA7-498C-94F1-E0A2A1FAA2FF}"/>
          </ac:spMkLst>
        </pc:spChg>
        <pc:spChg chg="mod">
          <ac:chgData name="Jo Hughes" userId="effa051925f1405f" providerId="LiveId" clId="{5C865D3B-A258-42BB-8F1E-B6A50A6BC871}" dt="2020-05-20T21:35:35.646" v="176" actId="20577"/>
          <ac:spMkLst>
            <pc:docMk/>
            <pc:sldMk cId="0" sldId="281"/>
            <ac:spMk id="7" creationId="{00000000-0000-0000-0000-000000000000}"/>
          </ac:spMkLst>
        </pc:spChg>
      </pc:sldChg>
      <pc:sldChg chg="delSp modSp mod">
        <pc:chgData name="Jo Hughes" userId="effa051925f1405f" providerId="LiveId" clId="{5C865D3B-A258-42BB-8F1E-B6A50A6BC871}" dt="2020-06-02T19:53:27.367" v="723" actId="20577"/>
        <pc:sldMkLst>
          <pc:docMk/>
          <pc:sldMk cId="0" sldId="286"/>
        </pc:sldMkLst>
        <pc:spChg chg="mod">
          <ac:chgData name="Jo Hughes" userId="effa051925f1405f" providerId="LiveId" clId="{5C865D3B-A258-42BB-8F1E-B6A50A6BC871}" dt="2020-06-02T19:53:27.367" v="723" actId="20577"/>
          <ac:spMkLst>
            <pc:docMk/>
            <pc:sldMk cId="0" sldId="286"/>
            <ac:spMk id="10" creationId="{00000000-0000-0000-0000-000000000000}"/>
          </ac:spMkLst>
        </pc:spChg>
        <pc:picChg chg="del">
          <ac:chgData name="Jo Hughes" userId="effa051925f1405f" providerId="LiveId" clId="{5C865D3B-A258-42BB-8F1E-B6A50A6BC871}" dt="2020-06-02T19:48:32.831" v="714" actId="478"/>
          <ac:picMkLst>
            <pc:docMk/>
            <pc:sldMk cId="0" sldId="286"/>
            <ac:picMk id="8" creationId="{00000000-0000-0000-0000-000000000000}"/>
          </ac:picMkLst>
        </pc:picChg>
      </pc:sldChg>
      <pc:sldChg chg="modSp mod">
        <pc:chgData name="Jo Hughes" userId="effa051925f1405f" providerId="LiveId" clId="{5C865D3B-A258-42BB-8F1E-B6A50A6BC871}" dt="2020-05-20T21:18:11.165" v="20" actId="14100"/>
        <pc:sldMkLst>
          <pc:docMk/>
          <pc:sldMk cId="1480731593" sldId="287"/>
        </pc:sldMkLst>
        <pc:spChg chg="mod">
          <ac:chgData name="Jo Hughes" userId="effa051925f1405f" providerId="LiveId" clId="{5C865D3B-A258-42BB-8F1E-B6A50A6BC871}" dt="2020-05-20T21:15:36.682" v="11" actId="403"/>
          <ac:spMkLst>
            <pc:docMk/>
            <pc:sldMk cId="1480731593" sldId="287"/>
            <ac:spMk id="4" creationId="{00000000-0000-0000-0000-000000000000}"/>
          </ac:spMkLst>
        </pc:spChg>
        <pc:spChg chg="mod">
          <ac:chgData name="Jo Hughes" userId="effa051925f1405f" providerId="LiveId" clId="{5C865D3B-A258-42BB-8F1E-B6A50A6BC871}" dt="2020-05-20T21:17:38.883" v="17" actId="14100"/>
          <ac:spMkLst>
            <pc:docMk/>
            <pc:sldMk cId="1480731593" sldId="287"/>
            <ac:spMk id="12" creationId="{00000000-0000-0000-0000-000000000000}"/>
          </ac:spMkLst>
        </pc:spChg>
        <pc:spChg chg="mod">
          <ac:chgData name="Jo Hughes" userId="effa051925f1405f" providerId="LiveId" clId="{5C865D3B-A258-42BB-8F1E-B6A50A6BC871}" dt="2020-05-20T21:18:11.165" v="20" actId="14100"/>
          <ac:spMkLst>
            <pc:docMk/>
            <pc:sldMk cId="1480731593" sldId="287"/>
            <ac:spMk id="14" creationId="{00000000-0000-0000-0000-000000000000}"/>
          </ac:spMkLst>
        </pc:spChg>
      </pc:sldChg>
      <pc:sldChg chg="modSp add mod">
        <pc:chgData name="Jo Hughes" userId="effa051925f1405f" providerId="LiveId" clId="{5C865D3B-A258-42BB-8F1E-B6A50A6BC871}" dt="2020-05-20T21:21:24.332" v="51" actId="122"/>
        <pc:sldMkLst>
          <pc:docMk/>
          <pc:sldMk cId="2501650710" sldId="288"/>
        </pc:sldMkLst>
        <pc:spChg chg="mod">
          <ac:chgData name="Jo Hughes" userId="effa051925f1405f" providerId="LiveId" clId="{5C865D3B-A258-42BB-8F1E-B6A50A6BC871}" dt="2020-05-20T21:19:51.056" v="36" actId="403"/>
          <ac:spMkLst>
            <pc:docMk/>
            <pc:sldMk cId="2501650710" sldId="288"/>
            <ac:spMk id="4" creationId="{00000000-0000-0000-0000-000000000000}"/>
          </ac:spMkLst>
        </pc:spChg>
        <pc:spChg chg="mod">
          <ac:chgData name="Jo Hughes" userId="effa051925f1405f" providerId="LiveId" clId="{5C865D3B-A258-42BB-8F1E-B6A50A6BC871}" dt="2020-05-20T21:21:24.332" v="51" actId="122"/>
          <ac:spMkLst>
            <pc:docMk/>
            <pc:sldMk cId="2501650710" sldId="288"/>
            <ac:spMk id="14" creationId="{00000000-0000-0000-0000-000000000000}"/>
          </ac:spMkLst>
        </pc:spChg>
      </pc:sldChg>
      <pc:sldChg chg="delSp modSp add mod">
        <pc:chgData name="Jo Hughes" userId="effa051925f1405f" providerId="LiveId" clId="{5C865D3B-A258-42BB-8F1E-B6A50A6BC871}" dt="2020-05-20T21:51:22.037" v="640" actId="20577"/>
        <pc:sldMkLst>
          <pc:docMk/>
          <pc:sldMk cId="882912160" sldId="289"/>
        </pc:sldMkLst>
        <pc:spChg chg="mod">
          <ac:chgData name="Jo Hughes" userId="effa051925f1405f" providerId="LiveId" clId="{5C865D3B-A258-42BB-8F1E-B6A50A6BC871}" dt="2020-05-20T21:51:22.037" v="640" actId="20577"/>
          <ac:spMkLst>
            <pc:docMk/>
            <pc:sldMk cId="882912160" sldId="289"/>
            <ac:spMk id="10" creationId="{00000000-0000-0000-0000-000000000000}"/>
          </ac:spMkLst>
        </pc:spChg>
        <pc:picChg chg="del">
          <ac:chgData name="Jo Hughes" userId="effa051925f1405f" providerId="LiveId" clId="{5C865D3B-A258-42BB-8F1E-B6A50A6BC871}" dt="2020-05-20T21:42:34.518" v="193" actId="478"/>
          <ac:picMkLst>
            <pc:docMk/>
            <pc:sldMk cId="882912160" sldId="289"/>
            <ac:picMk id="8" creationId="{00000000-0000-0000-0000-000000000000}"/>
          </ac:picMkLst>
        </pc:picChg>
      </pc:sldChg>
      <pc:sldChg chg="modSp mod">
        <pc:chgData name="Jo Hughes" userId="effa051925f1405f" providerId="LiveId" clId="{5C865D3B-A258-42BB-8F1E-B6A50A6BC871}" dt="2020-06-02T19:57:51.777" v="750" actId="20577"/>
        <pc:sldMkLst>
          <pc:docMk/>
          <pc:sldMk cId="2059943676" sldId="290"/>
        </pc:sldMkLst>
        <pc:spChg chg="mod">
          <ac:chgData name="Jo Hughes" userId="effa051925f1405f" providerId="LiveId" clId="{5C865D3B-A258-42BB-8F1E-B6A50A6BC871}" dt="2020-05-20T21:55:30.503" v="656" actId="404"/>
          <ac:spMkLst>
            <pc:docMk/>
            <pc:sldMk cId="2059943676" sldId="290"/>
            <ac:spMk id="4" creationId="{00000000-0000-0000-0000-000000000000}"/>
          </ac:spMkLst>
        </pc:spChg>
        <pc:spChg chg="mod">
          <ac:chgData name="Jo Hughes" userId="effa051925f1405f" providerId="LiveId" clId="{5C865D3B-A258-42BB-8F1E-B6A50A6BC871}" dt="2020-06-02T19:57:51.777" v="750" actId="20577"/>
          <ac:spMkLst>
            <pc:docMk/>
            <pc:sldMk cId="2059943676" sldId="290"/>
            <ac:spMk id="14" creationId="{00000000-0000-0000-0000-000000000000}"/>
          </ac:spMkLst>
        </pc:spChg>
        <pc:picChg chg="mod">
          <ac:chgData name="Jo Hughes" userId="effa051925f1405f" providerId="LiveId" clId="{5C865D3B-A258-42BB-8F1E-B6A50A6BC871}" dt="2020-05-29T19:52:21.256" v="713" actId="1076"/>
          <ac:picMkLst>
            <pc:docMk/>
            <pc:sldMk cId="2059943676" sldId="290"/>
            <ac:picMk id="6" creationId="{00000000-0000-0000-0000-000000000000}"/>
          </ac:picMkLst>
        </pc:picChg>
      </pc:sldChg>
      <pc:sldChg chg="modSp add mod">
        <pc:chgData name="Jo Hughes" userId="effa051925f1405f" providerId="LiveId" clId="{5C865D3B-A258-42BB-8F1E-B6A50A6BC871}" dt="2020-05-29T19:52:06.032" v="712" actId="14100"/>
        <pc:sldMkLst>
          <pc:docMk/>
          <pc:sldMk cId="785357615" sldId="291"/>
        </pc:sldMkLst>
        <pc:spChg chg="mod">
          <ac:chgData name="Jo Hughes" userId="effa051925f1405f" providerId="LiveId" clId="{5C865D3B-A258-42BB-8F1E-B6A50A6BC871}" dt="2020-05-29T19:50:03.663" v="711" actId="255"/>
          <ac:spMkLst>
            <pc:docMk/>
            <pc:sldMk cId="785357615" sldId="291"/>
            <ac:spMk id="14" creationId="{00000000-0000-0000-0000-000000000000}"/>
          </ac:spMkLst>
        </pc:spChg>
        <pc:picChg chg="mod">
          <ac:chgData name="Jo Hughes" userId="effa051925f1405f" providerId="LiveId" clId="{5C865D3B-A258-42BB-8F1E-B6A50A6BC871}" dt="2020-05-29T19:52:06.032" v="712" actId="14100"/>
          <ac:picMkLst>
            <pc:docMk/>
            <pc:sldMk cId="785357615" sldId="291"/>
            <ac:picMk id="6" creationId="{00000000-0000-0000-0000-000000000000}"/>
          </ac:picMkLst>
        </pc:picChg>
      </pc:sldChg>
    </pc:docChg>
  </pc:docChgLst>
  <pc:docChgLst>
    <pc:chgData name="Jo Hughes" userId="effa051925f1405f" providerId="LiveId" clId="{4717E1BD-1035-4E47-8621-E83B2B6686E6}"/>
    <pc:docChg chg="custSel modSld">
      <pc:chgData name="Jo Hughes" userId="effa051925f1405f" providerId="LiveId" clId="{4717E1BD-1035-4E47-8621-E83B2B6686E6}" dt="2020-08-03T18:09:17.473" v="6" actId="13926"/>
      <pc:docMkLst>
        <pc:docMk/>
      </pc:docMkLst>
      <pc:sldChg chg="delSp modSp mod">
        <pc:chgData name="Jo Hughes" userId="effa051925f1405f" providerId="LiveId" clId="{4717E1BD-1035-4E47-8621-E83B2B6686E6}" dt="2020-07-18T15:56:23.733" v="5" actId="1076"/>
        <pc:sldMkLst>
          <pc:docMk/>
          <pc:sldMk cId="0" sldId="269"/>
        </pc:sldMkLst>
        <pc:spChg chg="mod">
          <ac:chgData name="Jo Hughes" userId="effa051925f1405f" providerId="LiveId" clId="{4717E1BD-1035-4E47-8621-E83B2B6686E6}" dt="2020-07-18T15:56:13.164" v="4" actId="20577"/>
          <ac:spMkLst>
            <pc:docMk/>
            <pc:sldMk cId="0" sldId="269"/>
            <ac:spMk id="8" creationId="{00000000-0000-0000-0000-000000000000}"/>
          </ac:spMkLst>
        </pc:spChg>
        <pc:spChg chg="mod">
          <ac:chgData name="Jo Hughes" userId="effa051925f1405f" providerId="LiveId" clId="{4717E1BD-1035-4E47-8621-E83B2B6686E6}" dt="2020-07-18T15:56:23.733" v="5" actId="1076"/>
          <ac:spMkLst>
            <pc:docMk/>
            <pc:sldMk cId="0" sldId="269"/>
            <ac:spMk id="10" creationId="{00000000-0000-0000-0000-000000000000}"/>
          </ac:spMkLst>
        </pc:spChg>
        <pc:picChg chg="del">
          <ac:chgData name="Jo Hughes" userId="effa051925f1405f" providerId="LiveId" clId="{4717E1BD-1035-4E47-8621-E83B2B6686E6}" dt="2020-07-18T15:54:44.385" v="0" actId="478"/>
          <ac:picMkLst>
            <pc:docMk/>
            <pc:sldMk cId="0" sldId="269"/>
            <ac:picMk id="9" creationId="{00000000-0000-0000-0000-000000000000}"/>
          </ac:picMkLst>
        </pc:picChg>
      </pc:sldChg>
      <pc:sldChg chg="modSp mod">
        <pc:chgData name="Jo Hughes" userId="effa051925f1405f" providerId="LiveId" clId="{4717E1BD-1035-4E47-8621-E83B2B6686E6}" dt="2020-08-03T18:09:17.473" v="6" actId="13926"/>
        <pc:sldMkLst>
          <pc:docMk/>
          <pc:sldMk cId="785357615" sldId="291"/>
        </pc:sldMkLst>
        <pc:spChg chg="mod">
          <ac:chgData name="Jo Hughes" userId="effa051925f1405f" providerId="LiveId" clId="{4717E1BD-1035-4E47-8621-E83B2B6686E6}" dt="2020-08-03T18:09:17.473" v="6" actId="13926"/>
          <ac:spMkLst>
            <pc:docMk/>
            <pc:sldMk cId="785357615" sldId="291"/>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0553806-8C35-4DF0-BB24-70529FA89405}" type="datetimeFigureOut">
              <a:rPr lang="en-US" smtClean="0"/>
              <a:t>8/3/2020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40C99381-60C9-4459-996A-F8EB4768D7CE}" type="slidenum">
              <a:rPr lang="en-US" smtClean="0"/>
              <a:t>‹#›</a:t>
            </a:fld>
            <a:endParaRPr lang="en-US"/>
          </a:p>
        </p:txBody>
      </p:sp>
    </p:spTree>
    <p:extLst>
      <p:ext uri="{BB962C8B-B14F-4D97-AF65-F5344CB8AC3E}">
        <p14:creationId xmlns:p14="http://schemas.microsoft.com/office/powerpoint/2010/main" val="2739132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99381-60C9-4459-996A-F8EB4768D7CE}" type="slidenum">
              <a:rPr lang="en-US" smtClean="0"/>
              <a:t>1</a:t>
            </a:fld>
            <a:endParaRPr lang="en-US"/>
          </a:p>
        </p:txBody>
      </p:sp>
    </p:spTree>
    <p:extLst>
      <p:ext uri="{BB962C8B-B14F-4D97-AF65-F5344CB8AC3E}">
        <p14:creationId xmlns:p14="http://schemas.microsoft.com/office/powerpoint/2010/main" val="31836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2" name="Footer Placeholder 1"/>
          <p:cNvSpPr>
            <a:spLocks noGrp="1"/>
          </p:cNvSpPr>
          <p:nvPr>
            <p:ph type="ftr" sz="quarter" idx="11"/>
          </p:nvPr>
        </p:nvSpPr>
        <p:spPr/>
        <p:txBody>
          <a:bodyPr/>
          <a:lstStyle/>
          <a:p>
            <a:endParaRPr kumimoji="0" lang="en-US" dirty="0"/>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p>
        </p:txBody>
      </p:sp>
      <p:sp>
        <p:nvSpPr>
          <p:cNvPr id="7" name="Date Placeholder 6"/>
          <p:cNvSpPr>
            <a:spLocks noGrp="1"/>
          </p:cNvSpPr>
          <p:nvPr>
            <p:ph type="dt" sz="half" idx="10"/>
          </p:nvPr>
        </p:nvSpPr>
        <p:spPr/>
        <p:txBody>
          <a:bodyPr/>
          <a:lstStyle/>
          <a:p>
            <a:fld id="{7CB97365-EBCA-4027-87D5-99FC1D4DF0BB}" type="datetimeFigureOut">
              <a:rPr lang="en-US" smtClean="0"/>
              <a:pPr/>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8/3/2020</a:t>
            </a:fld>
            <a:endParaRPr lang="en-US" dirty="0">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3505200"/>
            <a:ext cx="2819400" cy="1107996"/>
          </a:xfrm>
        </p:spPr>
        <p:txBody>
          <a:bodyPr wrap="square">
            <a:spAutoFit/>
          </a:bodyPr>
          <a:lstStyle/>
          <a:p>
            <a:pPr algn="dist">
              <a:spcBef>
                <a:spcPts val="1800"/>
              </a:spcBef>
            </a:pPr>
            <a:r>
              <a:rPr lang="en-US" sz="6600" b="1" dirty="0">
                <a:solidFill>
                  <a:srgbClr val="260FB1"/>
                </a:solidFill>
                <a:latin typeface="Impact" pitchFamily="34" charset="0"/>
              </a:rPr>
              <a:t>Vision</a:t>
            </a:r>
          </a:p>
        </p:txBody>
      </p:sp>
      <p:pic>
        <p:nvPicPr>
          <p:cNvPr id="5" name="Picture 4" descr="Facilitators-Guide_HDR.jpg"/>
          <p:cNvPicPr>
            <a:picLocks noChangeAspect="1"/>
          </p:cNvPicPr>
          <p:nvPr/>
        </p:nvPicPr>
        <p:blipFill>
          <a:blip r:embed="rId3" cstate="print"/>
          <a:stretch>
            <a:fillRect/>
          </a:stretch>
        </p:blipFill>
        <p:spPr>
          <a:xfrm>
            <a:off x="0" y="0"/>
            <a:ext cx="9144000" cy="1676399"/>
          </a:xfrm>
          <a:prstGeom prst="rect">
            <a:avLst/>
          </a:prstGeom>
        </p:spPr>
      </p:pic>
      <p:pic>
        <p:nvPicPr>
          <p:cNvPr id="6" name="Picture 5" descr="FootBanner.jpg"/>
          <p:cNvPicPr>
            <a:picLocks noChangeAspect="1"/>
          </p:cNvPicPr>
          <p:nvPr/>
        </p:nvPicPr>
        <p:blipFill>
          <a:blip r:embed="rId4" cstate="print"/>
          <a:stretch>
            <a:fillRect/>
          </a:stretch>
        </p:blipFill>
        <p:spPr>
          <a:xfrm>
            <a:off x="0" y="5867400"/>
            <a:ext cx="9144000" cy="990600"/>
          </a:xfrm>
          <a:prstGeom prst="rect">
            <a:avLst/>
          </a:prstGeom>
        </p:spPr>
      </p:pic>
      <p:pic>
        <p:nvPicPr>
          <p:cNvPr id="7" name="Picture 6" descr="EGI-LOGO.jpg"/>
          <p:cNvPicPr>
            <a:picLocks noChangeAspect="1"/>
          </p:cNvPicPr>
          <p:nvPr/>
        </p:nvPicPr>
        <p:blipFill>
          <a:blip r:embed="rId5" cstate="print"/>
          <a:stretch>
            <a:fillRect/>
          </a:stretch>
        </p:blipFill>
        <p:spPr>
          <a:xfrm>
            <a:off x="228600" y="2881312"/>
            <a:ext cx="1858199" cy="2909888"/>
          </a:xfrm>
          <a:prstGeom prst="rect">
            <a:avLst/>
          </a:prstGeom>
        </p:spPr>
      </p:pic>
      <p:sp>
        <p:nvSpPr>
          <p:cNvPr id="8" name="TextBox 7"/>
          <p:cNvSpPr txBox="1"/>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Session- 3</a:t>
            </a:r>
          </a:p>
        </p:txBody>
      </p:sp>
      <p:sp>
        <p:nvSpPr>
          <p:cNvPr id="9" name="TextBox 8"/>
          <p:cNvSpPr txBox="1"/>
          <p:nvPr/>
        </p:nvSpPr>
        <p:spPr>
          <a:xfrm>
            <a:off x="76200" y="1959114"/>
            <a:ext cx="2133600" cy="707886"/>
          </a:xfrm>
          <a:prstGeom prst="rect">
            <a:avLst/>
          </a:prstGeom>
          <a:noFill/>
        </p:spPr>
        <p:txBody>
          <a:bodyPr wrap="square" rtlCol="0">
            <a:spAutoFit/>
          </a:bodyPr>
          <a:lstStyle/>
          <a:p>
            <a:pPr algn="ctr"/>
            <a:r>
              <a:rPr lang="en-US" sz="2000" b="1" dirty="0">
                <a:solidFill>
                  <a:schemeClr val="tx1">
                    <a:lumMod val="65000"/>
                    <a:lumOff val="35000"/>
                  </a:schemeClr>
                </a:solidFill>
                <a:effectLst>
                  <a:outerShdw blurRad="38100" dist="38100" dir="2700000" algn="tl">
                    <a:srgbClr val="000000">
                      <a:alpha val="43137"/>
                    </a:srgbClr>
                  </a:outerShdw>
                </a:effectLst>
              </a:rPr>
              <a:t>Facilitator’s Training Seminar</a:t>
            </a:r>
            <a:endParaRPr lang="en-US" sz="320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6096000"/>
            <a:ext cx="9144000" cy="762000"/>
          </a:xfrm>
          <a:prstGeom prst="rect">
            <a:avLst/>
          </a:prstGeom>
        </p:spPr>
      </p:pic>
      <p:sp>
        <p:nvSpPr>
          <p:cNvPr id="11" name="Title 1"/>
          <p:cNvSpPr txBox="1">
            <a:spLocks/>
          </p:cNvSpPr>
          <p:nvPr/>
        </p:nvSpPr>
        <p:spPr>
          <a:xfrm>
            <a:off x="1143000" y="1524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Vision</a:t>
            </a:r>
          </a:p>
        </p:txBody>
      </p:sp>
      <p:sp>
        <p:nvSpPr>
          <p:cNvPr id="7" name="TextBox 6"/>
          <p:cNvSpPr txBox="1"/>
          <p:nvPr/>
        </p:nvSpPr>
        <p:spPr>
          <a:xfrm>
            <a:off x="1143000" y="1447800"/>
            <a:ext cx="7620000" cy="646331"/>
          </a:xfrm>
          <a:prstGeom prst="rect">
            <a:avLst/>
          </a:prstGeom>
          <a:noFill/>
        </p:spPr>
        <p:txBody>
          <a:bodyPr wrap="square" rtlCol="0">
            <a:spAutoFit/>
          </a:bodyPr>
          <a:lstStyle/>
          <a:p>
            <a:pPr algn="ctr"/>
            <a:r>
              <a:rPr lang="en-US" sz="3600" b="1" dirty="0">
                <a:solidFill>
                  <a:srgbClr val="260FB1"/>
                </a:solidFill>
                <a:latin typeface="Century Gothic" pitchFamily="34" charset="0"/>
              </a:rPr>
              <a:t>There Are 2 Major Parts To Vision</a:t>
            </a:r>
          </a:p>
        </p:txBody>
      </p:sp>
      <p:sp>
        <p:nvSpPr>
          <p:cNvPr id="8" name="TextBox 7"/>
          <p:cNvSpPr txBox="1"/>
          <p:nvPr/>
        </p:nvSpPr>
        <p:spPr>
          <a:xfrm>
            <a:off x="1447800" y="2514600"/>
            <a:ext cx="6324600" cy="769441"/>
          </a:xfrm>
          <a:prstGeom prst="rect">
            <a:avLst/>
          </a:prstGeom>
          <a:noFill/>
        </p:spPr>
        <p:txBody>
          <a:bodyPr wrap="square" rtlCol="0">
            <a:spAutoFit/>
          </a:bodyPr>
          <a:lstStyle/>
          <a:p>
            <a:r>
              <a:rPr lang="en-US" sz="4400" dirty="0">
                <a:latin typeface="+mj-lt"/>
              </a:rPr>
              <a:t>1. God - Vision        </a:t>
            </a:r>
          </a:p>
        </p:txBody>
      </p:sp>
      <p:sp>
        <p:nvSpPr>
          <p:cNvPr id="10" name="TextBox 9"/>
          <p:cNvSpPr txBox="1"/>
          <p:nvPr/>
        </p:nvSpPr>
        <p:spPr>
          <a:xfrm>
            <a:off x="1476103" y="3511085"/>
            <a:ext cx="7467600" cy="1446550"/>
          </a:xfrm>
          <a:prstGeom prst="rect">
            <a:avLst/>
          </a:prstGeom>
          <a:noFill/>
        </p:spPr>
        <p:txBody>
          <a:bodyPr wrap="square" rtlCol="0">
            <a:spAutoFit/>
          </a:bodyPr>
          <a:lstStyle/>
          <a:p>
            <a:r>
              <a:rPr lang="en-US" sz="4400" dirty="0">
                <a:latin typeface="+mj-lt"/>
              </a:rPr>
              <a:t>2. Writing A Vision and Implementation Plan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 </a:t>
            </a:r>
            <a:r>
              <a:rPr kumimoji="0" lang="en-US" sz="48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Vision</a:t>
            </a:r>
          </a:p>
        </p:txBody>
      </p:sp>
      <p:sp>
        <p:nvSpPr>
          <p:cNvPr id="15" name="TextBox 14"/>
          <p:cNvSpPr txBox="1"/>
          <p:nvPr/>
        </p:nvSpPr>
        <p:spPr>
          <a:xfrm>
            <a:off x="533400" y="3048628"/>
            <a:ext cx="8229600" cy="2616101"/>
          </a:xfrm>
          <a:prstGeom prst="rect">
            <a:avLst/>
          </a:prstGeom>
          <a:effectLst>
            <a:glow rad="228600">
              <a:schemeClr val="accent6">
                <a:satMod val="175000"/>
                <a:alpha val="40000"/>
              </a:schemeClr>
            </a:glow>
            <a:innerShdw blurRad="63500" dist="50800">
              <a:prstClr val="black">
                <a:alpha val="50000"/>
              </a:prstClr>
            </a:innerShdw>
          </a:effectLst>
          <a:scene3d>
            <a:camera prst="orthographicFront"/>
            <a:lightRig rig="threePt" dir="t"/>
          </a:scene3d>
          <a:sp3d>
            <a:bevelT w="114300" prst="artDeco"/>
          </a:sp3d>
        </p:spPr>
        <p:style>
          <a:lnRef idx="0">
            <a:scrgbClr r="0" g="0" b="0"/>
          </a:lnRef>
          <a:fillRef idx="1002">
            <a:schemeClr val="dk1"/>
          </a:fillRef>
          <a:effectRef idx="0">
            <a:scrgbClr r="0" g="0" b="0"/>
          </a:effectRef>
          <a:fontRef idx="major"/>
        </p:style>
        <p:txBody>
          <a:bodyPr wrap="square" rtlCol="0">
            <a:spAutoFit/>
          </a:bodyPr>
          <a:lstStyle/>
          <a:p>
            <a:pPr algn="ctr"/>
            <a:r>
              <a:rPr lang="en-US" sz="4000" b="1" dirty="0">
                <a:solidFill>
                  <a:srgbClr val="FFC000"/>
                </a:solidFill>
                <a:latin typeface="Century Gothic" pitchFamily="34" charset="0"/>
              </a:rPr>
              <a:t>Key To Church Growth :</a:t>
            </a:r>
          </a:p>
          <a:p>
            <a:pPr algn="ctr"/>
            <a:endParaRPr lang="en-US" b="1" dirty="0">
              <a:solidFill>
                <a:srgbClr val="FFC000"/>
              </a:solidFill>
              <a:latin typeface="Century Gothic" pitchFamily="34" charset="0"/>
            </a:endParaRPr>
          </a:p>
          <a:p>
            <a:pPr algn="ctr"/>
            <a:r>
              <a:rPr lang="en-US" sz="4000" b="1" dirty="0">
                <a:solidFill>
                  <a:srgbClr val="0070C0"/>
                </a:solidFill>
                <a:effectLst>
                  <a:outerShdw blurRad="38100" dist="38100" dir="2700000" algn="tl">
                    <a:srgbClr val="000000">
                      <a:alpha val="43137"/>
                    </a:srgbClr>
                  </a:outerShdw>
                </a:effectLst>
                <a:latin typeface="Century Gothic" pitchFamily="34" charset="0"/>
              </a:rPr>
              <a:t> </a:t>
            </a:r>
            <a:r>
              <a:rPr lang="en-US" sz="6600" b="1" dirty="0">
                <a:solidFill>
                  <a:srgbClr val="0070C0"/>
                </a:solidFill>
                <a:effectLst>
                  <a:outerShdw blurRad="38100" dist="38100" dir="2700000" algn="tl">
                    <a:srgbClr val="000000">
                      <a:alpha val="43137"/>
                    </a:srgbClr>
                  </a:outerShdw>
                </a:effectLst>
                <a:latin typeface="Century Gothic" pitchFamily="34" charset="0"/>
              </a:rPr>
              <a:t>VISION</a:t>
            </a:r>
          </a:p>
          <a:p>
            <a:pPr algn="ctr"/>
            <a:endParaRPr lang="en-US" sz="4000" b="1" dirty="0">
              <a:solidFill>
                <a:srgbClr val="0070C0"/>
              </a:solidFill>
              <a:effectLst>
                <a:outerShdw blurRad="38100" dist="38100" dir="2700000" algn="tl">
                  <a:srgbClr val="000000">
                    <a:alpha val="43137"/>
                  </a:srgbClr>
                </a:outerShdw>
              </a:effectLst>
              <a:latin typeface="Century Gothic" pitchFamily="34" charset="0"/>
            </a:endParaRPr>
          </a:p>
        </p:txBody>
      </p:sp>
      <p:pic>
        <p:nvPicPr>
          <p:cNvPr id="17" name="Picture 16" descr="KEY-001.gif"/>
          <p:cNvPicPr>
            <a:picLocks noChangeAspect="1"/>
          </p:cNvPicPr>
          <p:nvPr/>
        </p:nvPicPr>
        <p:blipFill>
          <a:blip r:embed="rId4" cstate="print"/>
          <a:stretch>
            <a:fillRect/>
          </a:stretch>
        </p:blipFill>
        <p:spPr>
          <a:xfrm rot="19127132">
            <a:off x="3017900" y="1247346"/>
            <a:ext cx="2875571" cy="1883995"/>
          </a:xfrm>
          <a:prstGeom prst="rect">
            <a:avLst/>
          </a:prstGeom>
          <a:effectLst>
            <a:glow rad="228600">
              <a:schemeClr val="accent6">
                <a:satMod val="175000"/>
                <a:alpha val="40000"/>
              </a:schemeClr>
            </a:glow>
            <a:innerShdw blurRad="63500" dist="50800" dir="18900000">
              <a:prstClr val="black">
                <a:alpha val="50000"/>
              </a:prstClr>
            </a:innerShdw>
          </a:effectLst>
          <a:scene3d>
            <a:camera prst="orthographicFront"/>
            <a:lightRig rig="sunset" dir="t"/>
          </a:scene3d>
          <a:sp3d prstMaterial="dkEdge">
            <a:bevelT/>
            <a:bevelB/>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6096000"/>
            <a:ext cx="9144000" cy="762000"/>
          </a:xfrm>
          <a:prstGeom prst="rect">
            <a:avLst/>
          </a:prstGeom>
        </p:spPr>
      </p:pic>
      <p:sp>
        <p:nvSpPr>
          <p:cNvPr id="11" name="Title 1"/>
          <p:cNvSpPr txBox="1">
            <a:spLocks/>
          </p:cNvSpPr>
          <p:nvPr/>
        </p:nvSpPr>
        <p:spPr>
          <a:xfrm>
            <a:off x="1143000" y="1524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Vision</a:t>
            </a:r>
            <a:endPar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endParaRPr>
          </a:p>
        </p:txBody>
      </p:sp>
      <p:sp>
        <p:nvSpPr>
          <p:cNvPr id="7" name="TextBox 6"/>
          <p:cNvSpPr txBox="1"/>
          <p:nvPr/>
        </p:nvSpPr>
        <p:spPr>
          <a:xfrm>
            <a:off x="1066800" y="1219200"/>
            <a:ext cx="7620000" cy="646331"/>
          </a:xfrm>
          <a:prstGeom prst="rect">
            <a:avLst/>
          </a:prstGeom>
          <a:noFill/>
        </p:spPr>
        <p:txBody>
          <a:bodyPr wrap="square" rtlCol="0">
            <a:spAutoFit/>
          </a:bodyPr>
          <a:lstStyle/>
          <a:p>
            <a:pPr algn="ctr"/>
            <a:r>
              <a:rPr lang="en-US" sz="3600" b="1" dirty="0">
                <a:solidFill>
                  <a:srgbClr val="260FB1"/>
                </a:solidFill>
                <a:latin typeface="Century Gothic" pitchFamily="34" charset="0"/>
              </a:rPr>
              <a:t>Nehemiah- A Man With Vision</a:t>
            </a:r>
          </a:p>
        </p:txBody>
      </p:sp>
      <p:pic>
        <p:nvPicPr>
          <p:cNvPr id="5122" name="Picture 2" descr="Building Walls 1a"/>
          <p:cNvPicPr>
            <a:picLocks noChangeAspect="1" noChangeArrowheads="1"/>
          </p:cNvPicPr>
          <p:nvPr/>
        </p:nvPicPr>
        <p:blipFill>
          <a:blip r:embed="rId4" cstate="print"/>
          <a:srcRect/>
          <a:stretch>
            <a:fillRect/>
          </a:stretch>
        </p:blipFill>
        <p:spPr bwMode="auto">
          <a:xfrm>
            <a:off x="1600200" y="1840982"/>
            <a:ext cx="6477000" cy="4000500"/>
          </a:xfrm>
          <a:prstGeom prst="rect">
            <a:avLst/>
          </a:prstGeom>
          <a:noFill/>
          <a:ln w="9525">
            <a:noFill/>
            <a:miter lim="800000"/>
            <a:headEnd/>
            <a:tailEnd/>
          </a:ln>
          <a:effectLst>
            <a:glow rad="139700">
              <a:schemeClr val="accent6">
                <a:satMod val="175000"/>
                <a:alpha val="40000"/>
              </a:schemeClr>
            </a:glo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6096000"/>
            <a:ext cx="9144000" cy="762000"/>
          </a:xfrm>
          <a:prstGeom prst="rect">
            <a:avLst/>
          </a:prstGeom>
        </p:spPr>
      </p:pic>
      <p:sp>
        <p:nvSpPr>
          <p:cNvPr id="11" name="Title 1"/>
          <p:cNvSpPr txBox="1">
            <a:spLocks/>
          </p:cNvSpPr>
          <p:nvPr/>
        </p:nvSpPr>
        <p:spPr>
          <a:xfrm>
            <a:off x="1143000" y="1524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Various</a:t>
            </a:r>
            <a:r>
              <a:rPr kumimoji="0" lang="en-US" sz="3200" b="1" i="0" u="none" strike="noStrike" kern="1200" cap="all" spc="0" normalizeH="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 Types of </a:t>
            </a: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Vision</a:t>
            </a:r>
          </a:p>
        </p:txBody>
      </p:sp>
      <p:sp>
        <p:nvSpPr>
          <p:cNvPr id="7" name="TextBox 6"/>
          <p:cNvSpPr txBox="1"/>
          <p:nvPr/>
        </p:nvSpPr>
        <p:spPr>
          <a:xfrm>
            <a:off x="1066800" y="1219200"/>
            <a:ext cx="7620000" cy="646331"/>
          </a:xfrm>
          <a:prstGeom prst="rect">
            <a:avLst/>
          </a:prstGeom>
          <a:noFill/>
        </p:spPr>
        <p:txBody>
          <a:bodyPr wrap="square" rtlCol="0">
            <a:spAutoFit/>
          </a:bodyPr>
          <a:lstStyle/>
          <a:p>
            <a:pPr algn="ctr"/>
            <a:r>
              <a:rPr lang="en-US" sz="3600" b="1" dirty="0">
                <a:solidFill>
                  <a:srgbClr val="260FB1"/>
                </a:solidFill>
                <a:latin typeface="Century Gothic" pitchFamily="34" charset="0"/>
              </a:rPr>
              <a:t>Four Steps Of Vision</a:t>
            </a:r>
          </a:p>
        </p:txBody>
      </p:sp>
      <p:pic>
        <p:nvPicPr>
          <p:cNvPr id="5122" name="Picture 2" descr="Building Walls 1a"/>
          <p:cNvPicPr>
            <a:picLocks noChangeAspect="1" noChangeArrowheads="1"/>
          </p:cNvPicPr>
          <p:nvPr/>
        </p:nvPicPr>
        <p:blipFill>
          <a:blip r:embed="rId4" cstate="print"/>
          <a:srcRect/>
          <a:stretch>
            <a:fillRect/>
          </a:stretch>
        </p:blipFill>
        <p:spPr bwMode="auto">
          <a:xfrm>
            <a:off x="381000" y="2362200"/>
            <a:ext cx="4114800" cy="2362200"/>
          </a:xfrm>
          <a:prstGeom prst="rect">
            <a:avLst/>
          </a:prstGeom>
          <a:noFill/>
          <a:ln w="9525">
            <a:noFill/>
            <a:miter lim="800000"/>
            <a:headEnd/>
            <a:tailEnd/>
          </a:ln>
          <a:effectLst>
            <a:glow rad="228600">
              <a:schemeClr val="accent6">
                <a:satMod val="175000"/>
                <a:alpha val="40000"/>
              </a:schemeClr>
            </a:glow>
          </a:effectLst>
        </p:spPr>
      </p:pic>
      <p:sp>
        <p:nvSpPr>
          <p:cNvPr id="8" name="TextBox 7"/>
          <p:cNvSpPr txBox="1"/>
          <p:nvPr/>
        </p:nvSpPr>
        <p:spPr>
          <a:xfrm>
            <a:off x="4724400" y="2286000"/>
            <a:ext cx="3048000" cy="2308324"/>
          </a:xfrm>
          <a:prstGeom prst="rect">
            <a:avLst/>
          </a:prstGeom>
          <a:noFill/>
        </p:spPr>
        <p:txBody>
          <a:bodyPr wrap="square" rtlCol="0">
            <a:spAutoFit/>
          </a:bodyPr>
          <a:lstStyle/>
          <a:p>
            <a:pPr marL="342900" indent="-342900">
              <a:buAutoNum type="arabicPeriod"/>
            </a:pPr>
            <a:r>
              <a:rPr lang="en-US" sz="3600" b="1" dirty="0">
                <a:latin typeface="+mj-lt"/>
              </a:rPr>
              <a:t>Vision</a:t>
            </a:r>
          </a:p>
          <a:p>
            <a:pPr marL="342900" indent="-342900">
              <a:buAutoNum type="arabicPeriod"/>
            </a:pPr>
            <a:r>
              <a:rPr lang="en-US" sz="3600" b="1" dirty="0">
                <a:latin typeface="+mj-lt"/>
              </a:rPr>
              <a:t>Revision</a:t>
            </a:r>
          </a:p>
          <a:p>
            <a:pPr marL="342900" indent="-342900">
              <a:buAutoNum type="arabicPeriod"/>
            </a:pPr>
            <a:r>
              <a:rPr lang="en-US" sz="3600" b="1" dirty="0">
                <a:latin typeface="+mj-lt"/>
              </a:rPr>
              <a:t>Provision</a:t>
            </a:r>
          </a:p>
          <a:p>
            <a:pPr marL="342900" indent="-342900">
              <a:buAutoNum type="arabicPeriod"/>
            </a:pPr>
            <a:r>
              <a:rPr lang="en-US" sz="3600" b="1" dirty="0">
                <a:latin typeface="+mj-lt"/>
              </a:rPr>
              <a:t>Supervision</a:t>
            </a:r>
          </a:p>
        </p:txBody>
      </p:sp>
      <p:sp>
        <p:nvSpPr>
          <p:cNvPr id="3" name="Rectangle 2">
            <a:extLst>
              <a:ext uri="{FF2B5EF4-FFF2-40B4-BE49-F238E27FC236}">
                <a16:creationId xmlns:a16="http://schemas.microsoft.com/office/drawing/2014/main" id="{1C39C81F-3245-4E03-A251-20A4554CCFCD}"/>
              </a:ext>
            </a:extLst>
          </p:cNvPr>
          <p:cNvSpPr/>
          <p:nvPr/>
        </p:nvSpPr>
        <p:spPr>
          <a:xfrm>
            <a:off x="2286000" y="3105835"/>
            <a:ext cx="4572000" cy="646331"/>
          </a:xfrm>
          <a:prstGeom prst="rect">
            <a:avLst/>
          </a:prstGeom>
        </p:spPr>
        <p:txBody>
          <a:bodyPr>
            <a:spAutoFit/>
          </a:bodyPr>
          <a:lstStyle/>
          <a:p>
            <a:pPr algn="ctr"/>
            <a:endParaRPr lang="en-US" b="1" dirty="0">
              <a:solidFill>
                <a:srgbClr val="260FB1"/>
              </a:solidFill>
              <a:latin typeface="Century Gothic" pitchFamily="34" charset="0"/>
            </a:endParaRPr>
          </a:p>
          <a:p>
            <a:pPr algn="ctr"/>
            <a:endParaRPr lang="en-US" b="1" dirty="0">
              <a:solidFill>
                <a:srgbClr val="260FB1"/>
              </a:solidFill>
              <a:latin typeface="Century Gothic" pitchFamily="34" charset="0"/>
            </a:endParaRPr>
          </a:p>
        </p:txBody>
      </p:sp>
      <p:sp>
        <p:nvSpPr>
          <p:cNvPr id="4" name="TextBox 3">
            <a:extLst>
              <a:ext uri="{FF2B5EF4-FFF2-40B4-BE49-F238E27FC236}">
                <a16:creationId xmlns:a16="http://schemas.microsoft.com/office/drawing/2014/main" id="{35F62E6F-1BA7-498C-94F1-E0A2A1FAA2FF}"/>
              </a:ext>
            </a:extLst>
          </p:cNvPr>
          <p:cNvSpPr txBox="1"/>
          <p:nvPr/>
        </p:nvSpPr>
        <p:spPr>
          <a:xfrm>
            <a:off x="304800" y="5410200"/>
            <a:ext cx="8839200" cy="861774"/>
          </a:xfrm>
          <a:prstGeom prst="rect">
            <a:avLst/>
          </a:prstGeom>
          <a:noFill/>
        </p:spPr>
        <p:txBody>
          <a:bodyPr wrap="square" rtlCol="0">
            <a:spAutoFit/>
          </a:bodyPr>
          <a:lstStyle/>
          <a:p>
            <a:r>
              <a:rPr lang="en-US" sz="3200" b="1" dirty="0">
                <a:solidFill>
                  <a:srgbClr val="260FB1"/>
                </a:solidFill>
                <a:latin typeface="Century Gothic" pitchFamily="34" charset="0"/>
              </a:rPr>
              <a:t>Nehemiah’s Strategy to complete the wall</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solidFill>
                  <a:srgbClr val="990033"/>
                </a:solidFill>
                <a:latin typeface="Impact" pitchFamily="34" charset="0"/>
              </a:rPr>
              <a:t>Various Types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146" name="Picture 2" descr="Myopic Vision 2a "/>
          <p:cNvPicPr>
            <a:picLocks noChangeAspect="1" noChangeArrowheads="1"/>
          </p:cNvPicPr>
          <p:nvPr/>
        </p:nvPicPr>
        <p:blipFill>
          <a:blip r:embed="rId4" cstate="print"/>
          <a:srcRect/>
          <a:stretch>
            <a:fillRect/>
          </a:stretch>
        </p:blipFill>
        <p:spPr bwMode="auto">
          <a:xfrm>
            <a:off x="1371600" y="1462088"/>
            <a:ext cx="5173663" cy="4100512"/>
          </a:xfrm>
          <a:prstGeom prst="rect">
            <a:avLst/>
          </a:prstGeom>
          <a:noFill/>
          <a:ln w="9525">
            <a:noFill/>
            <a:miter lim="800000"/>
            <a:headEnd/>
            <a:tailEnd/>
          </a:ln>
          <a:effectLst>
            <a:glow rad="228600">
              <a:schemeClr val="accent6">
                <a:satMod val="175000"/>
                <a:alpha val="40000"/>
              </a:schemeClr>
            </a:glow>
          </a:effectLst>
        </p:spPr>
      </p:pic>
      <p:sp>
        <p:nvSpPr>
          <p:cNvPr id="9" name="TextBox 8"/>
          <p:cNvSpPr txBox="1"/>
          <p:nvPr/>
        </p:nvSpPr>
        <p:spPr>
          <a:xfrm>
            <a:off x="6858000" y="2715161"/>
            <a:ext cx="1981200" cy="1323439"/>
          </a:xfrm>
          <a:prstGeom prst="rect">
            <a:avLst/>
          </a:prstGeom>
          <a:noFill/>
        </p:spPr>
        <p:txBody>
          <a:bodyPr wrap="square" rtlCol="0">
            <a:spAutoFit/>
          </a:bodyPr>
          <a:lstStyle/>
          <a:p>
            <a:pPr algn="ctr"/>
            <a:r>
              <a:rPr lang="en-US" sz="4000" b="1" dirty="0">
                <a:solidFill>
                  <a:srgbClr val="260FB1"/>
                </a:solidFill>
                <a:latin typeface="+mj-lt"/>
              </a:rPr>
              <a:t>Myopic Vision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eripheral Vision 2a"/>
          <p:cNvPicPr>
            <a:picLocks noChangeAspect="1" noChangeArrowheads="1"/>
          </p:cNvPicPr>
          <p:nvPr/>
        </p:nvPicPr>
        <p:blipFill>
          <a:blip r:embed="rId2" cstate="print"/>
          <a:srcRect/>
          <a:stretch>
            <a:fillRect/>
          </a:stretch>
        </p:blipFill>
        <p:spPr bwMode="auto">
          <a:xfrm>
            <a:off x="1240756" y="1600200"/>
            <a:ext cx="5160044" cy="4114800"/>
          </a:xfrm>
          <a:prstGeom prst="rect">
            <a:avLst/>
          </a:prstGeom>
          <a:noFill/>
          <a:ln w="9525">
            <a:noFill/>
            <a:miter lim="800000"/>
            <a:headEnd/>
            <a:tailEnd/>
          </a:ln>
          <a:effectLst>
            <a:glow rad="228600">
              <a:srgbClr val="990033">
                <a:alpha val="40000"/>
              </a:srgbClr>
            </a:glow>
          </a:effectLst>
        </p:spPr>
      </p:pic>
      <p:sp>
        <p:nvSpPr>
          <p:cNvPr id="4" name="Title 1"/>
          <p:cNvSpPr>
            <a:spLocks noGrp="1"/>
          </p:cNvSpPr>
          <p:nvPr>
            <p:ph type="title"/>
          </p:nvPr>
        </p:nvSpPr>
        <p:spPr>
          <a:xfrm>
            <a:off x="1295400" y="304800"/>
            <a:ext cx="7543800" cy="838200"/>
          </a:xfrm>
        </p:spPr>
        <p:txBody>
          <a:bodyPr>
            <a:noAutofit/>
          </a:bodyPr>
          <a:lstStyle/>
          <a:p>
            <a:r>
              <a:rPr lang="en-US" sz="3200" b="1" dirty="0">
                <a:solidFill>
                  <a:srgbClr val="990033"/>
                </a:solidFill>
                <a:latin typeface="Impact" pitchFamily="34" charset="0"/>
              </a:rPr>
              <a:t>Various Types  Of Vision</a:t>
            </a:r>
          </a:p>
        </p:txBody>
      </p:sp>
      <p:pic>
        <p:nvPicPr>
          <p:cNvPr id="5" name="Picture 4" descr="EGI-LOGO.jpg"/>
          <p:cNvPicPr>
            <a:picLocks noChangeAspect="1"/>
          </p:cNvPicPr>
          <p:nvPr/>
        </p:nvPicPr>
        <p:blipFill>
          <a:blip r:embed="rId3"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4"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TextBox 8"/>
          <p:cNvSpPr txBox="1"/>
          <p:nvPr/>
        </p:nvSpPr>
        <p:spPr>
          <a:xfrm>
            <a:off x="6477000" y="2791361"/>
            <a:ext cx="2590800" cy="1323439"/>
          </a:xfrm>
          <a:prstGeom prst="rect">
            <a:avLst/>
          </a:prstGeom>
          <a:noFill/>
        </p:spPr>
        <p:txBody>
          <a:bodyPr wrap="square" rtlCol="0">
            <a:spAutoFit/>
          </a:bodyPr>
          <a:lstStyle/>
          <a:p>
            <a:pPr algn="ctr"/>
            <a:r>
              <a:rPr lang="en-US" sz="4000" b="1" dirty="0">
                <a:solidFill>
                  <a:srgbClr val="260FB1"/>
                </a:solidFill>
                <a:latin typeface="+mj-lt"/>
              </a:rPr>
              <a:t>Peripheral Vision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solidFill>
                  <a:srgbClr val="990033"/>
                </a:solidFill>
                <a:latin typeface="Impact" pitchFamily="34" charset="0"/>
              </a:rPr>
              <a:t>Various Types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TextBox 8"/>
          <p:cNvSpPr txBox="1"/>
          <p:nvPr/>
        </p:nvSpPr>
        <p:spPr>
          <a:xfrm>
            <a:off x="6248400" y="2791361"/>
            <a:ext cx="2590800" cy="1323439"/>
          </a:xfrm>
          <a:prstGeom prst="rect">
            <a:avLst/>
          </a:prstGeom>
          <a:noFill/>
        </p:spPr>
        <p:txBody>
          <a:bodyPr wrap="square" rtlCol="0">
            <a:spAutoFit/>
          </a:bodyPr>
          <a:lstStyle/>
          <a:p>
            <a:pPr algn="ctr"/>
            <a:r>
              <a:rPr lang="en-US" sz="4000" b="1" dirty="0">
                <a:solidFill>
                  <a:srgbClr val="260FB1"/>
                </a:solidFill>
                <a:latin typeface="+mj-lt"/>
              </a:rPr>
              <a:t>Tunnel Vision</a:t>
            </a:r>
          </a:p>
        </p:txBody>
      </p:sp>
      <p:pic>
        <p:nvPicPr>
          <p:cNvPr id="8195" name="Picture 3" descr="Tunnel Vision 2a"/>
          <p:cNvPicPr>
            <a:picLocks noChangeAspect="1" noChangeArrowheads="1"/>
          </p:cNvPicPr>
          <p:nvPr/>
        </p:nvPicPr>
        <p:blipFill>
          <a:blip r:embed="rId4" cstate="print"/>
          <a:srcRect/>
          <a:stretch>
            <a:fillRect/>
          </a:stretch>
        </p:blipFill>
        <p:spPr bwMode="auto">
          <a:xfrm>
            <a:off x="1349375" y="1447800"/>
            <a:ext cx="4670425" cy="4279900"/>
          </a:xfrm>
          <a:prstGeom prst="rect">
            <a:avLst/>
          </a:prstGeom>
          <a:noFill/>
          <a:ln w="9525">
            <a:noFill/>
            <a:miter lim="800000"/>
            <a:headEnd/>
            <a:tailEnd/>
          </a:ln>
          <a:effectLst>
            <a:glow rad="228600">
              <a:srgbClr val="990033">
                <a:alpha val="40000"/>
              </a:srgbClr>
            </a:glo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solidFill>
                  <a:srgbClr val="990033"/>
                </a:solidFill>
                <a:latin typeface="Impact" pitchFamily="34" charset="0"/>
              </a:rPr>
              <a:t>Various Types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TextBox 8"/>
          <p:cNvSpPr txBox="1"/>
          <p:nvPr/>
        </p:nvSpPr>
        <p:spPr>
          <a:xfrm>
            <a:off x="6324600" y="2791361"/>
            <a:ext cx="2590800" cy="1323439"/>
          </a:xfrm>
          <a:prstGeom prst="rect">
            <a:avLst/>
          </a:prstGeom>
          <a:noFill/>
        </p:spPr>
        <p:txBody>
          <a:bodyPr wrap="square" rtlCol="0">
            <a:spAutoFit/>
          </a:bodyPr>
          <a:lstStyle/>
          <a:p>
            <a:pPr algn="ctr"/>
            <a:r>
              <a:rPr lang="en-US" sz="4000" b="1" dirty="0">
                <a:solidFill>
                  <a:srgbClr val="260FB1"/>
                </a:solidFill>
                <a:latin typeface="+mj-lt"/>
              </a:rPr>
              <a:t>Panoramic Vision</a:t>
            </a:r>
          </a:p>
        </p:txBody>
      </p:sp>
      <p:pic>
        <p:nvPicPr>
          <p:cNvPr id="9218" name="Picture 2" descr="Panoramic Vision 2a"/>
          <p:cNvPicPr>
            <a:picLocks noChangeAspect="1" noChangeArrowheads="1"/>
          </p:cNvPicPr>
          <p:nvPr/>
        </p:nvPicPr>
        <p:blipFill>
          <a:blip r:embed="rId4" cstate="print"/>
          <a:srcRect/>
          <a:stretch>
            <a:fillRect/>
          </a:stretch>
        </p:blipFill>
        <p:spPr bwMode="auto">
          <a:xfrm>
            <a:off x="1295400" y="1380608"/>
            <a:ext cx="4945852" cy="4258192"/>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solidFill>
                  <a:srgbClr val="990033"/>
                </a:solidFill>
                <a:latin typeface="Impact" pitchFamily="34" charset="0"/>
              </a:rPr>
              <a:t>Writing Your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1084217" y="1066086"/>
            <a:ext cx="6916783" cy="4739759"/>
          </a:xfrm>
          <a:prstGeom prst="rect">
            <a:avLst/>
          </a:prstGeom>
          <a:noFill/>
        </p:spPr>
        <p:txBody>
          <a:bodyPr wrap="square" rtlCol="0">
            <a:spAutoFit/>
          </a:bodyPr>
          <a:lstStyle/>
          <a:p>
            <a:r>
              <a:rPr lang="en-US" sz="3000" b="1" i="1" dirty="0">
                <a:solidFill>
                  <a:srgbClr val="260FB1"/>
                </a:solidFill>
              </a:rPr>
              <a:t>Vision Plan Includes:</a:t>
            </a:r>
            <a:endParaRPr lang="en-US" sz="2000" dirty="0"/>
          </a:p>
          <a:p>
            <a:pPr marL="342900" indent="-342900">
              <a:buAutoNum type="arabicPeriod"/>
            </a:pPr>
            <a:r>
              <a:rPr lang="en-US" sz="3200" b="1" dirty="0">
                <a:solidFill>
                  <a:srgbClr val="260FB1"/>
                </a:solidFill>
              </a:rPr>
              <a:t>Write Your Vision</a:t>
            </a:r>
          </a:p>
          <a:p>
            <a:pPr marL="857250" lvl="1" indent="-400050">
              <a:buFont typeface="+mj-lt"/>
              <a:buAutoNum type="romanUcPeriod"/>
            </a:pPr>
            <a:r>
              <a:rPr lang="en-US" sz="2800" dirty="0"/>
              <a:t>What To do?</a:t>
            </a:r>
          </a:p>
          <a:p>
            <a:pPr marL="857250" lvl="1" indent="-400050">
              <a:buFont typeface="+mj-lt"/>
              <a:buAutoNum type="romanUcPeriod"/>
            </a:pPr>
            <a:r>
              <a:rPr lang="en-US" sz="2800" dirty="0"/>
              <a:t>Why?</a:t>
            </a:r>
          </a:p>
          <a:p>
            <a:pPr marL="857250" lvl="1" indent="-400050">
              <a:buFont typeface="+mj-lt"/>
              <a:buAutoNum type="romanUcPeriod"/>
            </a:pPr>
            <a:r>
              <a:rPr lang="en-US" sz="2800" dirty="0"/>
              <a:t>Where?</a:t>
            </a:r>
          </a:p>
          <a:p>
            <a:pPr marL="857250" lvl="1" indent="-400050">
              <a:buFont typeface="+mj-lt"/>
              <a:buAutoNum type="romanUcPeriod"/>
            </a:pPr>
            <a:r>
              <a:rPr lang="en-US" sz="2800" dirty="0"/>
              <a:t>When?</a:t>
            </a:r>
          </a:p>
          <a:p>
            <a:pPr marL="857250" lvl="1" indent="-400050">
              <a:buFont typeface="+mj-lt"/>
              <a:buAutoNum type="romanUcPeriod"/>
            </a:pPr>
            <a:r>
              <a:rPr lang="en-US" sz="2800" dirty="0"/>
              <a:t>With Whom?</a:t>
            </a:r>
          </a:p>
          <a:p>
            <a:pPr marL="857250" lvl="1" indent="-400050">
              <a:buFont typeface="+mj-lt"/>
              <a:buAutoNum type="romanUcPeriod"/>
            </a:pPr>
            <a:r>
              <a:rPr lang="en-US" sz="2800" dirty="0"/>
              <a:t>Cost?</a:t>
            </a:r>
          </a:p>
          <a:p>
            <a:pPr marL="857250" lvl="1" indent="-400050">
              <a:buFont typeface="+mj-lt"/>
              <a:buAutoNum type="romanUcPeriod"/>
            </a:pPr>
            <a:r>
              <a:rPr lang="en-US" sz="2800" dirty="0"/>
              <a:t>What will be the re</a:t>
            </a:r>
            <a:r>
              <a:rPr lang="en-US" sz="2600" dirty="0"/>
              <a:t>sult</a:t>
            </a:r>
            <a:r>
              <a:rPr lang="en-US" sz="2800" dirty="0"/>
              <a:t>?</a:t>
            </a:r>
            <a:br>
              <a:rPr lang="en-US" sz="2400" dirty="0"/>
            </a:br>
            <a:endParaRPr lang="en-US" sz="2400" dirty="0"/>
          </a:p>
          <a:p>
            <a:endParaRPr lang="en-US" sz="2000" b="1" dirty="0">
              <a:solidFill>
                <a:srgbClr val="260FB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solidFill>
                  <a:srgbClr val="990033"/>
                </a:solidFill>
                <a:latin typeface="Impact" pitchFamily="34" charset="0"/>
              </a:rPr>
              <a:t>Writing Your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1066800" y="1219200"/>
            <a:ext cx="8077200" cy="4585871"/>
          </a:xfrm>
          <a:prstGeom prst="rect">
            <a:avLst/>
          </a:prstGeom>
          <a:noFill/>
        </p:spPr>
        <p:txBody>
          <a:bodyPr wrap="square" rtlCol="0">
            <a:spAutoFit/>
          </a:bodyPr>
          <a:lstStyle/>
          <a:p>
            <a:r>
              <a:rPr lang="en-US" sz="2800" b="1" dirty="0">
                <a:solidFill>
                  <a:srgbClr val="260FB1"/>
                </a:solidFill>
              </a:rPr>
              <a:t>2. </a:t>
            </a:r>
            <a:r>
              <a:rPr lang="en-US" sz="3200" b="1" dirty="0">
                <a:solidFill>
                  <a:srgbClr val="260FB1"/>
                </a:solidFill>
              </a:rPr>
              <a:t>Master Plan- </a:t>
            </a:r>
            <a:r>
              <a:rPr lang="en-US" sz="2800" b="1" dirty="0">
                <a:solidFill>
                  <a:srgbClr val="260FB1"/>
                </a:solidFill>
              </a:rPr>
              <a:t>Basic Steps Required To Succeed.</a:t>
            </a:r>
          </a:p>
          <a:p>
            <a:pPr marL="457200" indent="-457200">
              <a:buAutoNum type="alphaUcPeriod"/>
            </a:pPr>
            <a:r>
              <a:rPr lang="en-US" sz="2600" b="1" dirty="0">
                <a:solidFill>
                  <a:srgbClr val="002060"/>
                </a:solidFill>
              </a:rPr>
              <a:t>Make Sure church understands vision </a:t>
            </a:r>
          </a:p>
          <a:p>
            <a:pPr marL="457200" indent="-457200">
              <a:buAutoNum type="alphaUcPeriod"/>
            </a:pPr>
            <a:r>
              <a:rPr lang="en-US" sz="2600" b="1" dirty="0">
                <a:solidFill>
                  <a:srgbClr val="002060"/>
                </a:solidFill>
              </a:rPr>
              <a:t>Recruit 2 people to help with regular activities of this ministry</a:t>
            </a:r>
          </a:p>
          <a:p>
            <a:pPr marL="457200" indent="-457200">
              <a:buAutoNum type="alphaUcPeriod"/>
            </a:pPr>
            <a:r>
              <a:rPr lang="en-US" sz="2600" b="1" dirty="0">
                <a:solidFill>
                  <a:srgbClr val="002060"/>
                </a:solidFill>
              </a:rPr>
              <a:t>With them choose a team of believers</a:t>
            </a:r>
          </a:p>
          <a:p>
            <a:pPr marL="457200" indent="-457200">
              <a:buAutoNum type="alphaUcPeriod"/>
            </a:pPr>
            <a:r>
              <a:rPr lang="en-US" sz="2600" b="1" dirty="0">
                <a:solidFill>
                  <a:srgbClr val="002060"/>
                </a:solidFill>
              </a:rPr>
              <a:t>As a team develop a plan detailing types of services and how to be administered</a:t>
            </a:r>
          </a:p>
          <a:p>
            <a:pPr marL="457200" indent="-457200">
              <a:buAutoNum type="alphaUcPeriod"/>
            </a:pPr>
            <a:r>
              <a:rPr lang="en-US" sz="2600" b="1" dirty="0">
                <a:solidFill>
                  <a:srgbClr val="002060"/>
                </a:solidFill>
              </a:rPr>
              <a:t>Create a list of resources: human, financial, location and spiritual</a:t>
            </a:r>
          </a:p>
          <a:p>
            <a:pPr marL="457200" indent="-457200">
              <a:buAutoNum type="alphaUcPeriod"/>
            </a:pPr>
            <a:r>
              <a:rPr lang="en-US" sz="2600" b="1" dirty="0">
                <a:solidFill>
                  <a:srgbClr val="002060"/>
                </a:solidFill>
              </a:rPr>
              <a:t>Create a budget showing potential costs.</a:t>
            </a:r>
          </a:p>
          <a:p>
            <a:pPr marL="457200" indent="-457200">
              <a:buAutoNum type="alphaUcPeriod"/>
            </a:pPr>
            <a:r>
              <a:rPr lang="en-US" sz="2600" b="1" dirty="0">
                <a:solidFill>
                  <a:srgbClr val="002060"/>
                </a:solidFill>
              </a:rPr>
              <a:t>Measure results every 6 months. </a:t>
            </a:r>
          </a:p>
        </p:txBody>
      </p:sp>
    </p:spTree>
    <p:extLst>
      <p:ext uri="{BB962C8B-B14F-4D97-AF65-F5344CB8AC3E}">
        <p14:creationId xmlns:p14="http://schemas.microsoft.com/office/powerpoint/2010/main" val="88291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5058" y="304800"/>
            <a:ext cx="7431741" cy="838200"/>
          </a:xfrm>
        </p:spPr>
        <p:txBody>
          <a:bodyPr>
            <a:noAutofit/>
          </a:bodyPr>
          <a:lstStyle/>
          <a:p>
            <a:r>
              <a:rPr lang="en-US" sz="4800" b="1" dirty="0">
                <a:latin typeface="Impact" pitchFamily="34" charset="0"/>
              </a:rPr>
              <a:t> </a:t>
            </a:r>
            <a:r>
              <a:rPr lang="en-US" sz="3200" b="1" dirty="0">
                <a:latin typeface="Impact" pitchFamily="34" charset="0"/>
              </a:rPr>
              <a:t> </a:t>
            </a:r>
            <a:r>
              <a:rPr lang="en-US" sz="4400" b="1" dirty="0">
                <a:latin typeface="Impact" pitchFamily="34" charset="0"/>
              </a:rPr>
              <a:t>VISION</a:t>
            </a:r>
            <a:endParaRPr lang="en-US" sz="4800"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2" name="TextBox 11"/>
          <p:cNvSpPr txBox="1"/>
          <p:nvPr/>
        </p:nvSpPr>
        <p:spPr>
          <a:xfrm>
            <a:off x="1447800" y="1143000"/>
            <a:ext cx="6210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OVERVIEW</a:t>
            </a:r>
          </a:p>
        </p:txBody>
      </p:sp>
      <p:sp>
        <p:nvSpPr>
          <p:cNvPr id="14" name="TextBox 13"/>
          <p:cNvSpPr txBox="1"/>
          <p:nvPr/>
        </p:nvSpPr>
        <p:spPr>
          <a:xfrm>
            <a:off x="304800" y="1828800"/>
            <a:ext cx="85725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A majority of leaders want to succeed, but they do not know the process or steps that help, or hinder, them from quickly accomplishing God’s purposes. There are two parts to vision:  First you must understand God’s vision for your ministry; and second is to write the vision. To effectively minister, a leader must have God’s “vision” on how to reach the destination. Where are you going? Is your vision the same as God’s vision? Can you write your vision? This session will answer these questions.  </a:t>
            </a:r>
          </a:p>
          <a:p>
            <a:r>
              <a:rPr lang="en-US" sz="2400" dirty="0"/>
              <a:t> </a:t>
            </a:r>
          </a:p>
          <a:p>
            <a:r>
              <a:rPr lang="en-US" sz="2400" b="1" dirty="0"/>
              <a:t>Time required to complete this session: 1 1/2 hours</a:t>
            </a:r>
            <a:endParaRPr lang="en-US" b="1" dirty="0"/>
          </a:p>
        </p:txBody>
      </p:sp>
    </p:spTree>
    <p:extLst>
      <p:ext uri="{BB962C8B-B14F-4D97-AF65-F5344CB8AC3E}">
        <p14:creationId xmlns:p14="http://schemas.microsoft.com/office/powerpoint/2010/main" val="148073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9144000" cy="6858000"/>
            <a:chOff x="0" y="0"/>
            <a:chExt cx="9144000" cy="685800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Progression</a:t>
              </a:r>
              <a:r>
                <a:rPr kumimoji="0" lang="en-US" sz="3200" b="1" i="0" u="none" strike="noStrike" kern="1200" cap="all" spc="0" normalizeH="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 Of Vision</a:t>
              </a:r>
              <a:endPar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p:nvPr/>
          </p:nvSpPr>
          <p:spPr>
            <a:xfrm>
              <a:off x="685800" y="2819400"/>
              <a:ext cx="4419600"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Discovery Session</a:t>
              </a: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4" name="Picture 13" descr="MAGNIGLASS.gif"/>
            <p:cNvPicPr>
              <a:picLocks noChangeAspect="1"/>
            </p:cNvPicPr>
            <p:nvPr/>
          </p:nvPicPr>
          <p:blipFill>
            <a:blip r:embed="rId4" cstate="print"/>
            <a:stretch>
              <a:fillRect/>
            </a:stretch>
          </p:blipFill>
          <p:spPr>
            <a:xfrm rot="658250">
              <a:off x="3407893" y="2411482"/>
              <a:ext cx="5105400" cy="2826035"/>
            </a:xfrm>
            <a:prstGeom prst="rect">
              <a:avLst/>
            </a:prstGeom>
            <a:effectLst>
              <a:glow rad="228600">
                <a:schemeClr val="accent6">
                  <a:satMod val="175000"/>
                  <a:alpha val="40000"/>
                </a:schemeClr>
              </a:glow>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72234"/>
            <a:ext cx="7543799" cy="838200"/>
          </a:xfrm>
        </p:spPr>
        <p:txBody>
          <a:bodyPr>
            <a:noAutofit/>
          </a:bodyPr>
          <a:lstStyle/>
          <a:p>
            <a:br>
              <a:rPr lang="en-US" sz="3200" b="1" dirty="0">
                <a:latin typeface="Impact" pitchFamily="34" charset="0"/>
              </a:rPr>
            </a:br>
            <a:r>
              <a:rPr lang="en-US" sz="3200" b="1" dirty="0">
                <a:latin typeface="Impact" pitchFamily="34" charset="0"/>
              </a:rPr>
              <a:t> </a:t>
            </a:r>
            <a:r>
              <a:rPr lang="en-US" sz="4800" b="1" dirty="0">
                <a:latin typeface="Impact" pitchFamily="34" charset="0"/>
              </a:rPr>
              <a:t>VISION</a:t>
            </a:r>
            <a:br>
              <a:rPr lang="en-US" sz="3200" b="1" dirty="0">
                <a:latin typeface="Impact" pitchFamily="34" charset="0"/>
              </a:rPr>
            </a:br>
            <a:endParaRPr lang="en-US" sz="3200"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950242"/>
            <a:ext cx="9144000" cy="936633"/>
          </a:xfrm>
          <a:prstGeom prst="rect">
            <a:avLst/>
          </a:prstGeom>
        </p:spPr>
      </p:pic>
      <p:sp>
        <p:nvSpPr>
          <p:cNvPr id="12" name="TextBox 11"/>
          <p:cNvSpPr txBox="1"/>
          <p:nvPr/>
        </p:nvSpPr>
        <p:spPr>
          <a:xfrm>
            <a:off x="1295400" y="1143000"/>
            <a:ext cx="63246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DISCOVERY SESSION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p:nvPr/>
        </p:nvSpPr>
        <p:spPr>
          <a:xfrm>
            <a:off x="152400" y="1656227"/>
            <a:ext cx="8926286" cy="41703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a:t> </a:t>
            </a:r>
            <a:r>
              <a:rPr lang="en-US" i="1" dirty="0"/>
              <a:t>1.Ask each participant to write their vision on paper. Allow 15-20 minutes to accomplish this task.</a:t>
            </a:r>
          </a:p>
          <a:p>
            <a:pPr algn="ctr"/>
            <a:endParaRPr lang="en-US" i="1" dirty="0"/>
          </a:p>
          <a:p>
            <a:r>
              <a:rPr lang="en-US" sz="2700" dirty="0"/>
              <a:t>1. </a:t>
            </a:r>
            <a:r>
              <a:rPr lang="en-US" sz="2700" b="1" dirty="0"/>
              <a:t>Write about your dream or vision</a:t>
            </a:r>
            <a:r>
              <a:rPr lang="en-US" sz="2700" dirty="0"/>
              <a:t> – You must first “see” in your mind’s eye what the finished product will look like. Write the vision in general terms with as much detail as you feel necessary. At times God gives a vision in a dream.</a:t>
            </a:r>
          </a:p>
          <a:p>
            <a:r>
              <a:rPr lang="en-US" sz="2700" dirty="0"/>
              <a:t> </a:t>
            </a:r>
          </a:p>
          <a:p>
            <a:r>
              <a:rPr lang="en-US" sz="2700" b="1" dirty="0"/>
              <a:t>2. Make a master plan (or a blueprint)</a:t>
            </a:r>
            <a:r>
              <a:rPr lang="en-US" sz="2700" dirty="0"/>
              <a:t> – This is where you develop a high level plan of the basic components. </a:t>
            </a:r>
          </a:p>
          <a:p>
            <a:pPr algn="ctr"/>
            <a:endParaRPr lang="en-US" sz="2000" b="1" i="1" dirty="0"/>
          </a:p>
        </p:txBody>
      </p:sp>
    </p:spTree>
    <p:extLst>
      <p:ext uri="{BB962C8B-B14F-4D97-AF65-F5344CB8AC3E}">
        <p14:creationId xmlns:p14="http://schemas.microsoft.com/office/powerpoint/2010/main" val="205994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72234"/>
            <a:ext cx="7543799" cy="838200"/>
          </a:xfrm>
        </p:spPr>
        <p:txBody>
          <a:bodyPr>
            <a:noAutofit/>
          </a:bodyPr>
          <a:lstStyle/>
          <a:p>
            <a:br>
              <a:rPr lang="en-US" sz="3200" b="1" dirty="0">
                <a:latin typeface="Impact" pitchFamily="34" charset="0"/>
              </a:rPr>
            </a:br>
            <a:r>
              <a:rPr lang="en-US" sz="3200" b="1" dirty="0">
                <a:latin typeface="Impact" pitchFamily="34" charset="0"/>
              </a:rPr>
              <a:t> </a:t>
            </a:r>
            <a:r>
              <a:rPr lang="en-US" sz="4800" b="1" dirty="0">
                <a:latin typeface="Impact" pitchFamily="34" charset="0"/>
              </a:rPr>
              <a:t>VISION</a:t>
            </a:r>
            <a:br>
              <a:rPr lang="en-US" sz="3200" b="1" dirty="0">
                <a:latin typeface="Impact" pitchFamily="34" charset="0"/>
              </a:rPr>
            </a:br>
            <a:endParaRPr lang="en-US" sz="3200"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20320" y="5907811"/>
            <a:ext cx="9144000" cy="1124821"/>
          </a:xfrm>
          <a:prstGeom prst="rect">
            <a:avLst/>
          </a:prstGeom>
        </p:spPr>
      </p:pic>
      <p:sp>
        <p:nvSpPr>
          <p:cNvPr id="12" name="TextBox 11"/>
          <p:cNvSpPr txBox="1"/>
          <p:nvPr/>
        </p:nvSpPr>
        <p:spPr>
          <a:xfrm>
            <a:off x="1295400" y="1143000"/>
            <a:ext cx="63246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DISCOVERY SESSION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p:nvPr/>
        </p:nvSpPr>
        <p:spPr>
          <a:xfrm>
            <a:off x="304800" y="1656227"/>
            <a:ext cx="86868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i="1" dirty="0"/>
              <a:t> </a:t>
            </a:r>
            <a:r>
              <a:rPr lang="en-US" sz="2600" dirty="0"/>
              <a:t>2. After everyone has had time to write their vision, divide into small groups. Have each person read their vision to those in their group. This builds faith and accountability.</a:t>
            </a:r>
          </a:p>
          <a:p>
            <a:r>
              <a:rPr lang="en-US" sz="2600" dirty="0"/>
              <a:t>3. Close the session by reading several visions to the whole group.</a:t>
            </a:r>
          </a:p>
          <a:p>
            <a:endParaRPr lang="en-US" sz="2600" dirty="0"/>
          </a:p>
          <a:p>
            <a:r>
              <a:rPr lang="en-US" sz="2600" b="1" dirty="0">
                <a:highlight>
                  <a:srgbClr val="FFFF00"/>
                </a:highlight>
              </a:rPr>
              <a:t>Session Conclusion</a:t>
            </a:r>
            <a:r>
              <a:rPr lang="en-US" sz="2600" b="1" dirty="0"/>
              <a:t>: </a:t>
            </a:r>
            <a:r>
              <a:rPr lang="en-US" sz="2600" dirty="0"/>
              <a:t> Listen to the visions written by other participants. Prayerfully consider the vision given to you by God. You may want to write your God-given vision in your Bible.</a:t>
            </a:r>
            <a:endParaRPr lang="en-US" sz="2600" i="1" dirty="0"/>
          </a:p>
        </p:txBody>
      </p:sp>
    </p:spTree>
    <p:extLst>
      <p:ext uri="{BB962C8B-B14F-4D97-AF65-F5344CB8AC3E}">
        <p14:creationId xmlns:p14="http://schemas.microsoft.com/office/powerpoint/2010/main" val="78535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6324600" cy="838200"/>
          </a:xfrm>
        </p:spPr>
        <p:txBody>
          <a:bodyPr>
            <a:noAutofit/>
          </a:bodyPr>
          <a:lstStyle/>
          <a:p>
            <a:r>
              <a:rPr lang="en-US" sz="4800" b="1" dirty="0">
                <a:latin typeface="Impact" pitchFamily="34" charset="0"/>
              </a:rPr>
              <a:t>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8" name="Picture 7" descr="Facilitators-Guide_Small.jpg"/>
          <p:cNvPicPr>
            <a:picLocks noChangeAspect="1"/>
          </p:cNvPicPr>
          <p:nvPr/>
        </p:nvPicPr>
        <p:blipFill>
          <a:blip r:embed="rId3" cstate="print"/>
          <a:stretch>
            <a:fillRect/>
          </a:stretch>
        </p:blipFill>
        <p:spPr>
          <a:xfrm>
            <a:off x="3051682" y="1219200"/>
            <a:ext cx="3040635"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a:xfrm>
            <a:off x="0" y="6248400"/>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r>
              <a:rPr lang="en-US" sz="1600" dirty="0"/>
              <a:t> </a:t>
            </a:r>
            <a:r>
              <a:rPr lang="en-US" sz="2400" dirty="0"/>
              <a:t>Contact: Info@Equippersgroup.org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b="1" dirty="0">
                <a:latin typeface="Impact" pitchFamily="34" charset="0"/>
              </a:rPr>
              <a:t> </a:t>
            </a:r>
            <a:r>
              <a:rPr lang="en-US" sz="3200" b="1" dirty="0">
                <a:latin typeface="Impact" pitchFamily="34" charset="0"/>
              </a:rPr>
              <a:t> </a:t>
            </a:r>
            <a:r>
              <a:rPr lang="en-US" sz="4800" b="1" dirty="0">
                <a:latin typeface="Impact" pitchFamily="34" charset="0"/>
              </a:rPr>
              <a:t>vision</a:t>
            </a:r>
            <a:endParaRPr lang="en-US"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2" name="TextBox 11"/>
          <p:cNvSpPr txBox="1"/>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GOALS OF THE SESSION</a:t>
            </a:r>
          </a:p>
        </p:txBody>
      </p:sp>
      <p:sp>
        <p:nvSpPr>
          <p:cNvPr id="14" name="TextBox 13"/>
          <p:cNvSpPr txBox="1"/>
          <p:nvPr/>
        </p:nvSpPr>
        <p:spPr>
          <a:xfrm>
            <a:off x="266700" y="2065780"/>
            <a:ext cx="86106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 </a:t>
            </a:r>
            <a:r>
              <a:rPr lang="en-US" sz="3600" dirty="0"/>
              <a:t>1.	Understand necessity of vision</a:t>
            </a:r>
          </a:p>
          <a:p>
            <a:r>
              <a:rPr lang="en-US" sz="3600" dirty="0"/>
              <a:t>2.	Understand origin of vision</a:t>
            </a:r>
          </a:p>
          <a:p>
            <a:r>
              <a:rPr lang="en-US" sz="3600" dirty="0"/>
              <a:t>3.	Understand power of vision</a:t>
            </a:r>
          </a:p>
          <a:p>
            <a:r>
              <a:rPr lang="en-US" sz="3600" dirty="0"/>
              <a:t>4.	Writing your vision </a:t>
            </a:r>
          </a:p>
          <a:p>
            <a:r>
              <a:rPr lang="en-US" sz="3600" dirty="0"/>
              <a:t> </a:t>
            </a:r>
            <a:endParaRPr lang="en-US" sz="3200" dirty="0"/>
          </a:p>
          <a:p>
            <a:endParaRPr lang="en-US" sz="1600" b="1" dirty="0"/>
          </a:p>
          <a:p>
            <a:pPr algn="ctr"/>
            <a:r>
              <a:rPr lang="en-US" sz="2800" b="1" dirty="0"/>
              <a:t>DISCOVERY SESSION AT END</a:t>
            </a:r>
            <a:endParaRPr lang="en-US" b="1" dirty="0"/>
          </a:p>
        </p:txBody>
      </p:sp>
    </p:spTree>
    <p:extLst>
      <p:ext uri="{BB962C8B-B14F-4D97-AF65-F5344CB8AC3E}">
        <p14:creationId xmlns:p14="http://schemas.microsoft.com/office/powerpoint/2010/main" val="250165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latin typeface="Impact" pitchFamily="34" charset="0"/>
              </a:rPr>
              <a:t>Progression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3" name="Text Box 5"/>
          <p:cNvSpPr txBox="1">
            <a:spLocks noChangeArrowheads="1"/>
          </p:cNvSpPr>
          <p:nvPr/>
        </p:nvSpPr>
        <p:spPr bwMode="auto">
          <a:xfrm>
            <a:off x="0" y="5715000"/>
            <a:ext cx="1524000" cy="304800"/>
          </a:xfrm>
          <a:prstGeom prst="rect">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400" i="0" u="none" strike="noStrike" cap="none" normalizeH="0" baseline="0" dirty="0">
                <a:ln>
                  <a:noFill/>
                </a:ln>
                <a:solidFill>
                  <a:srgbClr val="C00000"/>
                </a:solidFill>
                <a:effectLst/>
                <a:latin typeface="+mj-lt"/>
                <a:cs typeface="Arial" pitchFamily="34" charset="0"/>
              </a:rPr>
              <a:t>Diagram </a:t>
            </a:r>
            <a:r>
              <a:rPr lang="en-US" sz="1400" dirty="0">
                <a:solidFill>
                  <a:srgbClr val="C00000"/>
                </a:solidFill>
                <a:latin typeface="+mj-lt"/>
                <a:cs typeface="Arial" pitchFamily="34" charset="0"/>
              </a:rPr>
              <a:t>2:</a:t>
            </a:r>
            <a:r>
              <a:rPr kumimoji="0" lang="en-US" sz="1400" i="0" u="none" strike="noStrike" cap="none" normalizeH="0" baseline="0" dirty="0">
                <a:ln>
                  <a:noFill/>
                </a:ln>
                <a:solidFill>
                  <a:srgbClr val="C00000"/>
                </a:solidFill>
                <a:effectLst/>
                <a:latin typeface="+mj-lt"/>
                <a:cs typeface="Arial" pitchFamily="34" charset="0"/>
              </a:rPr>
              <a:t>1</a:t>
            </a:r>
            <a:endParaRPr kumimoji="0" lang="en-US" sz="1600" i="0" u="none" strike="noStrike" cap="none" normalizeH="0" baseline="0" dirty="0">
              <a:ln>
                <a:noFill/>
              </a:ln>
              <a:solidFill>
                <a:srgbClr val="C00000"/>
              </a:solidFill>
              <a:effectLst/>
              <a:latin typeface="+mj-lt"/>
              <a:cs typeface="Arial" pitchFamily="34" charset="0"/>
            </a:endParaRPr>
          </a:p>
        </p:txBody>
      </p:sp>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7" name="Picture 3" descr="Vision 1a"/>
          <p:cNvPicPr>
            <a:picLocks noChangeAspect="1" noChangeArrowheads="1"/>
          </p:cNvPicPr>
          <p:nvPr/>
        </p:nvPicPr>
        <p:blipFill>
          <a:blip r:embed="rId4" cstate="print"/>
          <a:srcRect/>
          <a:stretch>
            <a:fillRect/>
          </a:stretch>
        </p:blipFill>
        <p:spPr bwMode="auto">
          <a:xfrm>
            <a:off x="1066800" y="1143000"/>
            <a:ext cx="3810000" cy="4406900"/>
          </a:xfrm>
          <a:prstGeom prst="rect">
            <a:avLst/>
          </a:prstGeom>
          <a:noFill/>
          <a:ln w="9525">
            <a:noFill/>
            <a:miter lim="800000"/>
            <a:headEnd/>
            <a:tailEnd/>
          </a:ln>
          <a:effectLst>
            <a:glow rad="228600">
              <a:schemeClr val="accent6">
                <a:satMod val="175000"/>
                <a:alpha val="40000"/>
              </a:schemeClr>
            </a:glow>
          </a:effectLst>
          <a:scene3d>
            <a:camera prst="perspectiveRelaxed"/>
            <a:lightRig rig="threePt" dir="t"/>
          </a:scene3d>
        </p:spPr>
      </p:pic>
      <p:sp>
        <p:nvSpPr>
          <p:cNvPr id="39" name="TextBox 38"/>
          <p:cNvSpPr txBox="1"/>
          <p:nvPr/>
        </p:nvSpPr>
        <p:spPr>
          <a:xfrm>
            <a:off x="4419600" y="1371600"/>
            <a:ext cx="4495800" cy="4154984"/>
          </a:xfrm>
          <a:prstGeom prst="rect">
            <a:avLst/>
          </a:prstGeom>
          <a:noFill/>
          <a:effectLst>
            <a:glow rad="139700">
              <a:schemeClr val="accent1">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sz="4400" b="1" dirty="0">
                <a:solidFill>
                  <a:srgbClr val="260FB1"/>
                </a:solidFill>
              </a:rPr>
              <a:t>-1-</a:t>
            </a:r>
          </a:p>
          <a:p>
            <a:pPr algn="ctr"/>
            <a:r>
              <a:rPr lang="en-US" sz="4400" b="1" dirty="0">
                <a:solidFill>
                  <a:srgbClr val="260FB1"/>
                </a:solidFill>
                <a:latin typeface="+mj-lt"/>
              </a:rPr>
              <a:t>Almighty God entrusts His vision and purposes to </a:t>
            </a:r>
            <a:br>
              <a:rPr lang="en-US" sz="4400" b="1" dirty="0">
                <a:solidFill>
                  <a:srgbClr val="260FB1"/>
                </a:solidFill>
                <a:latin typeface="+mj-lt"/>
              </a:rPr>
            </a:br>
            <a:r>
              <a:rPr lang="en-US" sz="4400" b="1" dirty="0">
                <a:solidFill>
                  <a:srgbClr val="260FB1"/>
                </a:solidFill>
                <a:latin typeface="+mj-lt"/>
              </a:rPr>
              <a:t>His servants.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latin typeface="Impact" pitchFamily="34" charset="0"/>
              </a:rPr>
              <a:t>Progression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 name="TextBox 38"/>
          <p:cNvSpPr txBox="1"/>
          <p:nvPr/>
        </p:nvSpPr>
        <p:spPr>
          <a:xfrm>
            <a:off x="4648200" y="1600201"/>
            <a:ext cx="4267200" cy="4154984"/>
          </a:xfrm>
          <a:prstGeom prst="rect">
            <a:avLst/>
          </a:prstGeom>
          <a:noFill/>
          <a:effectLst>
            <a:glow rad="139700">
              <a:schemeClr val="accent1">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sz="4400" b="1" dirty="0">
                <a:solidFill>
                  <a:srgbClr val="260FB1"/>
                </a:solidFill>
                <a:latin typeface="Arial Black" pitchFamily="34" charset="0"/>
                <a:cs typeface="Aharoni" pitchFamily="2" charset="-79"/>
              </a:rPr>
              <a:t>-2-</a:t>
            </a:r>
          </a:p>
          <a:p>
            <a:pPr algn="ctr"/>
            <a:endParaRPr lang="en-US" sz="4400" b="1" dirty="0">
              <a:solidFill>
                <a:srgbClr val="260FB1"/>
              </a:solidFill>
            </a:endParaRPr>
          </a:p>
          <a:p>
            <a:pPr algn="ctr"/>
            <a:r>
              <a:rPr lang="en-US" sz="4400" b="1" dirty="0">
                <a:solidFill>
                  <a:srgbClr val="260FB1"/>
                </a:solidFill>
                <a:latin typeface="+mj-lt"/>
              </a:rPr>
              <a:t>Pray for direction, timing and provision.</a:t>
            </a:r>
          </a:p>
          <a:p>
            <a:pPr algn="ctr"/>
            <a:endParaRPr lang="en-US" sz="4400" b="1" dirty="0">
              <a:solidFill>
                <a:srgbClr val="260FB1"/>
              </a:solidFill>
            </a:endParaRPr>
          </a:p>
        </p:txBody>
      </p:sp>
      <p:pic>
        <p:nvPicPr>
          <p:cNvPr id="2050" name="Picture 2" descr="Vision 2a"/>
          <p:cNvPicPr>
            <a:picLocks noChangeAspect="1" noChangeArrowheads="1"/>
          </p:cNvPicPr>
          <p:nvPr/>
        </p:nvPicPr>
        <p:blipFill>
          <a:blip r:embed="rId4" cstate="print"/>
          <a:srcRect/>
          <a:stretch>
            <a:fillRect/>
          </a:stretch>
        </p:blipFill>
        <p:spPr bwMode="auto">
          <a:xfrm>
            <a:off x="1447800" y="1219200"/>
            <a:ext cx="3178175" cy="4362450"/>
          </a:xfrm>
          <a:prstGeom prst="rect">
            <a:avLst/>
          </a:prstGeom>
          <a:noFill/>
          <a:ln w="9525">
            <a:noFill/>
            <a:miter lim="800000"/>
            <a:headEnd/>
            <a:tailEnd/>
          </a:ln>
          <a:effectLst>
            <a:glow rad="228600">
              <a:schemeClr val="accent6">
                <a:satMod val="175000"/>
                <a:alpha val="40000"/>
              </a:schemeClr>
            </a:glow>
          </a:effectLst>
          <a:scene3d>
            <a:camera prst="perspectiveRelaxed"/>
            <a:lightRig rig="threePt" dir="t"/>
          </a:scene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latin typeface="Impact" pitchFamily="34" charset="0"/>
              </a:rPr>
              <a:t>Progression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 name="TextBox 38"/>
          <p:cNvSpPr txBox="1"/>
          <p:nvPr/>
        </p:nvSpPr>
        <p:spPr>
          <a:xfrm>
            <a:off x="4343400" y="1219200"/>
            <a:ext cx="4495800" cy="4154984"/>
          </a:xfrm>
          <a:prstGeom prst="rect">
            <a:avLst/>
          </a:prstGeom>
          <a:noFill/>
          <a:effectLst>
            <a:glow rad="139700">
              <a:schemeClr val="accent1">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sz="4400" b="1" dirty="0">
                <a:solidFill>
                  <a:srgbClr val="260FB1"/>
                </a:solidFill>
                <a:latin typeface="Arial Black" pitchFamily="34" charset="0"/>
                <a:cs typeface="Aharoni" pitchFamily="2" charset="-79"/>
              </a:rPr>
              <a:t>-3-</a:t>
            </a:r>
          </a:p>
          <a:p>
            <a:pPr algn="ctr"/>
            <a:r>
              <a:rPr lang="en-US" sz="4400" b="1" dirty="0">
                <a:solidFill>
                  <a:srgbClr val="260FB1"/>
                </a:solidFill>
                <a:latin typeface="+mj-lt"/>
              </a:rPr>
              <a:t>Choose To Believe God Rather Than Your Physical Circumstances.</a:t>
            </a:r>
          </a:p>
          <a:p>
            <a:pPr algn="ctr"/>
            <a:endParaRPr lang="en-US" sz="4400" b="1" dirty="0">
              <a:solidFill>
                <a:srgbClr val="260FB1"/>
              </a:solidFill>
            </a:endParaRPr>
          </a:p>
        </p:txBody>
      </p:sp>
      <p:pic>
        <p:nvPicPr>
          <p:cNvPr id="1026" name="Picture 2" descr="Vision 3a"/>
          <p:cNvPicPr>
            <a:picLocks noChangeAspect="1" noChangeArrowheads="1"/>
          </p:cNvPicPr>
          <p:nvPr/>
        </p:nvPicPr>
        <p:blipFill>
          <a:blip r:embed="rId4" cstate="print"/>
          <a:srcRect/>
          <a:stretch>
            <a:fillRect/>
          </a:stretch>
        </p:blipFill>
        <p:spPr bwMode="auto">
          <a:xfrm>
            <a:off x="838200" y="1217612"/>
            <a:ext cx="3657600" cy="4497388"/>
          </a:xfrm>
          <a:prstGeom prst="rect">
            <a:avLst/>
          </a:prstGeom>
          <a:noFill/>
          <a:ln w="9525">
            <a:noFill/>
            <a:miter lim="800000"/>
            <a:headEnd/>
            <a:tailEnd/>
          </a:ln>
          <a:effectLst>
            <a:glow rad="228600">
              <a:schemeClr val="accent6">
                <a:satMod val="175000"/>
                <a:alpha val="40000"/>
              </a:schemeClr>
            </a:glow>
          </a:effectLst>
          <a:scene3d>
            <a:camera prst="perspectiveRelaxedModerately"/>
            <a:lightRig rig="threePt" dir="t"/>
          </a:scene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latin typeface="Impact" pitchFamily="34" charset="0"/>
              </a:rPr>
              <a:t>Progression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 name="TextBox 38"/>
          <p:cNvSpPr txBox="1"/>
          <p:nvPr/>
        </p:nvSpPr>
        <p:spPr>
          <a:xfrm>
            <a:off x="4343400" y="1219200"/>
            <a:ext cx="4495800" cy="4154984"/>
          </a:xfrm>
          <a:prstGeom prst="rect">
            <a:avLst/>
          </a:prstGeom>
          <a:noFill/>
          <a:effectLst>
            <a:glow rad="139700">
              <a:schemeClr val="accent1">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sz="4400" b="1" dirty="0">
                <a:solidFill>
                  <a:srgbClr val="260FB1"/>
                </a:solidFill>
                <a:latin typeface="Arial Black" pitchFamily="34" charset="0"/>
                <a:cs typeface="Aharoni" pitchFamily="2" charset="-79"/>
              </a:rPr>
              <a:t>-4-</a:t>
            </a:r>
          </a:p>
          <a:p>
            <a:pPr algn="ctr"/>
            <a:r>
              <a:rPr lang="en-US" sz="4400" b="1" dirty="0">
                <a:solidFill>
                  <a:srgbClr val="260FB1"/>
                </a:solidFill>
                <a:latin typeface="+mj-lt"/>
              </a:rPr>
              <a:t>Look Entirely To God For Wisdom, Knowledge, and Understanding.</a:t>
            </a:r>
          </a:p>
          <a:p>
            <a:pPr algn="ctr"/>
            <a:endParaRPr lang="en-US" sz="4400" b="1" dirty="0">
              <a:solidFill>
                <a:srgbClr val="260FB1"/>
              </a:solidFill>
            </a:endParaRPr>
          </a:p>
        </p:txBody>
      </p:sp>
      <p:pic>
        <p:nvPicPr>
          <p:cNvPr id="2050" name="Picture 2" descr="Vision 4a"/>
          <p:cNvPicPr>
            <a:picLocks noChangeAspect="1" noChangeArrowheads="1"/>
          </p:cNvPicPr>
          <p:nvPr/>
        </p:nvPicPr>
        <p:blipFill>
          <a:blip r:embed="rId4" cstate="print"/>
          <a:srcRect/>
          <a:stretch>
            <a:fillRect/>
          </a:stretch>
        </p:blipFill>
        <p:spPr bwMode="auto">
          <a:xfrm>
            <a:off x="1143000" y="1143000"/>
            <a:ext cx="3302000" cy="4876800"/>
          </a:xfrm>
          <a:prstGeom prst="rect">
            <a:avLst/>
          </a:prstGeom>
          <a:noFill/>
          <a:ln w="9525">
            <a:noFill/>
            <a:miter lim="800000"/>
            <a:headEnd/>
            <a:tailEnd/>
          </a:ln>
          <a:effectLst>
            <a:glow rad="228600">
              <a:schemeClr val="accent6">
                <a:satMod val="175000"/>
                <a:alpha val="40000"/>
              </a:schemeClr>
            </a:glow>
          </a:effectLst>
          <a:scene3d>
            <a:camera prst="perspectiveRelaxed"/>
            <a:lightRig rig="threePt" dir="t"/>
          </a:scene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latin typeface="Impact" pitchFamily="34" charset="0"/>
              </a:rPr>
              <a:t>Progression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 name="TextBox 38"/>
          <p:cNvSpPr txBox="1"/>
          <p:nvPr/>
        </p:nvSpPr>
        <p:spPr>
          <a:xfrm>
            <a:off x="4343400" y="1219200"/>
            <a:ext cx="4495800" cy="4154984"/>
          </a:xfrm>
          <a:prstGeom prst="rect">
            <a:avLst/>
          </a:prstGeom>
          <a:noFill/>
          <a:effectLst>
            <a:glow rad="139700">
              <a:schemeClr val="accent1">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sz="4400" b="1" dirty="0">
                <a:solidFill>
                  <a:srgbClr val="260FB1"/>
                </a:solidFill>
                <a:latin typeface="Arial Black" pitchFamily="34" charset="0"/>
                <a:cs typeface="Aharoni" pitchFamily="2" charset="-79"/>
              </a:rPr>
              <a:t>- 5 -</a:t>
            </a:r>
          </a:p>
          <a:p>
            <a:pPr algn="ctr"/>
            <a:r>
              <a:rPr lang="en-US" sz="4400" b="1" dirty="0">
                <a:solidFill>
                  <a:srgbClr val="260FB1"/>
                </a:solidFill>
                <a:latin typeface="+mj-lt"/>
              </a:rPr>
              <a:t>Pray To See The Plans, Purpose And Strategies Of God.</a:t>
            </a:r>
          </a:p>
          <a:p>
            <a:pPr algn="ctr"/>
            <a:endParaRPr lang="en-US" sz="4400" b="1" dirty="0">
              <a:solidFill>
                <a:srgbClr val="260FB1"/>
              </a:solidFill>
            </a:endParaRPr>
          </a:p>
        </p:txBody>
      </p:sp>
      <p:pic>
        <p:nvPicPr>
          <p:cNvPr id="3074" name="Picture 2" descr="Vision 5a"/>
          <p:cNvPicPr>
            <a:picLocks noChangeAspect="1" noChangeArrowheads="1"/>
          </p:cNvPicPr>
          <p:nvPr/>
        </p:nvPicPr>
        <p:blipFill>
          <a:blip r:embed="rId4" cstate="print"/>
          <a:srcRect/>
          <a:stretch>
            <a:fillRect/>
          </a:stretch>
        </p:blipFill>
        <p:spPr bwMode="auto">
          <a:xfrm>
            <a:off x="1143000" y="1536700"/>
            <a:ext cx="3256393" cy="4102100"/>
          </a:xfrm>
          <a:prstGeom prst="rect">
            <a:avLst/>
          </a:prstGeom>
          <a:noFill/>
          <a:ln w="9525">
            <a:noFill/>
            <a:miter lim="800000"/>
            <a:headEnd/>
            <a:tailEnd/>
          </a:ln>
          <a:effectLst>
            <a:glow rad="228600">
              <a:schemeClr val="accent1">
                <a:satMod val="175000"/>
                <a:alpha val="40000"/>
              </a:schemeClr>
            </a:glow>
          </a:effectLst>
          <a:scene3d>
            <a:camera prst="obliqueTopRight"/>
            <a:lightRig rig="threePt" dir="t"/>
          </a:scene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latin typeface="Impact" pitchFamily="34" charset="0"/>
              </a:rPr>
              <a:t>Progression Of Vision</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 name="TextBox 38"/>
          <p:cNvSpPr txBox="1"/>
          <p:nvPr/>
        </p:nvSpPr>
        <p:spPr>
          <a:xfrm>
            <a:off x="4343400" y="1219200"/>
            <a:ext cx="4495800" cy="5201424"/>
          </a:xfrm>
          <a:prstGeom prst="rect">
            <a:avLst/>
          </a:prstGeom>
          <a:noFill/>
          <a:effectLst>
            <a:glow rad="139700">
              <a:schemeClr val="accent1">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sz="4400" b="1" dirty="0">
                <a:solidFill>
                  <a:srgbClr val="260FB1"/>
                </a:solidFill>
                <a:latin typeface="Arial Black" pitchFamily="34" charset="0"/>
                <a:cs typeface="Aharoni" pitchFamily="2" charset="-79"/>
              </a:rPr>
              <a:t>- 6 -</a:t>
            </a:r>
          </a:p>
          <a:p>
            <a:pPr algn="ctr"/>
            <a:r>
              <a:rPr lang="en-US" sz="4000" b="1" dirty="0">
                <a:solidFill>
                  <a:srgbClr val="260FB1"/>
                </a:solidFill>
                <a:latin typeface="+mj-lt"/>
              </a:rPr>
              <a:t>Have A Clear Understanding Of The Vision. Present The Vision To The Believers In Your Church</a:t>
            </a:r>
            <a:r>
              <a:rPr lang="en-US" sz="4400" b="1" dirty="0">
                <a:solidFill>
                  <a:srgbClr val="260FB1"/>
                </a:solidFill>
                <a:latin typeface="+mj-lt"/>
              </a:rPr>
              <a:t>.</a:t>
            </a:r>
          </a:p>
          <a:p>
            <a:pPr algn="ctr"/>
            <a:endParaRPr lang="en-US" sz="4400" b="1" dirty="0">
              <a:solidFill>
                <a:srgbClr val="260FB1"/>
              </a:solidFill>
            </a:endParaRPr>
          </a:p>
        </p:txBody>
      </p:sp>
      <p:pic>
        <p:nvPicPr>
          <p:cNvPr id="4098" name="Picture 2" descr="Vision 6a"/>
          <p:cNvPicPr>
            <a:picLocks noChangeAspect="1" noChangeArrowheads="1"/>
          </p:cNvPicPr>
          <p:nvPr/>
        </p:nvPicPr>
        <p:blipFill>
          <a:blip r:embed="rId4" cstate="print"/>
          <a:srcRect/>
          <a:stretch>
            <a:fillRect/>
          </a:stretch>
        </p:blipFill>
        <p:spPr bwMode="auto">
          <a:xfrm>
            <a:off x="1219200" y="1524000"/>
            <a:ext cx="3047999" cy="4114800"/>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15339</TotalTime>
  <Words>667</Words>
  <Application>Microsoft Office PowerPoint</Application>
  <PresentationFormat>On-screen Show (4:3)</PresentationFormat>
  <Paragraphs>99</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 Black</vt:lpstr>
      <vt:lpstr>Calibri</vt:lpstr>
      <vt:lpstr>Century Gothic</vt:lpstr>
      <vt:lpstr>Franklin Gothic Book</vt:lpstr>
      <vt:lpstr>Franklin Gothic Medium</vt:lpstr>
      <vt:lpstr>Impact</vt:lpstr>
      <vt:lpstr>Wingdings 2</vt:lpstr>
      <vt:lpstr>Trek</vt:lpstr>
      <vt:lpstr>Vision</vt:lpstr>
      <vt:lpstr>  VISION</vt:lpstr>
      <vt:lpstr>  vision</vt:lpstr>
      <vt:lpstr>Progression Of Vision</vt:lpstr>
      <vt:lpstr>Progression Of Vision</vt:lpstr>
      <vt:lpstr>Progression Of Vision</vt:lpstr>
      <vt:lpstr>Progression Of Vision</vt:lpstr>
      <vt:lpstr>Progression Of Vision</vt:lpstr>
      <vt:lpstr>Progression Of Vision</vt:lpstr>
      <vt:lpstr>PowerPoint Presentation</vt:lpstr>
      <vt:lpstr>PowerPoint Presentation</vt:lpstr>
      <vt:lpstr>PowerPoint Presentation</vt:lpstr>
      <vt:lpstr>PowerPoint Presentation</vt:lpstr>
      <vt:lpstr>Various Types  Of Vision</vt:lpstr>
      <vt:lpstr>Various Types  Of Vision</vt:lpstr>
      <vt:lpstr>Various Types  Of Vision</vt:lpstr>
      <vt:lpstr>Various Types  Of Vision</vt:lpstr>
      <vt:lpstr>Writing Your  Vision</vt:lpstr>
      <vt:lpstr>Writing Your  Vision</vt:lpstr>
      <vt:lpstr>PowerPoint Presentation</vt:lpstr>
      <vt:lpstr>  VISION </vt:lpstr>
      <vt:lpstr>  VISION </vt:lpstr>
      <vt:lpstr>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Jo Hughes</cp:lastModifiedBy>
  <cp:revision>190</cp:revision>
  <dcterms:created xsi:type="dcterms:W3CDTF">2009-07-22T00:00:56Z</dcterms:created>
  <dcterms:modified xsi:type="dcterms:W3CDTF">2020-08-03T18:09:43Z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