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8" r:id="rId1"/>
  </p:sldMasterIdLst>
  <p:sldIdLst>
    <p:sldId id="256" r:id="rId2"/>
    <p:sldId id="265" r:id="rId3"/>
    <p:sldId id="266" r:id="rId4"/>
    <p:sldId id="257" r:id="rId5"/>
    <p:sldId id="260" r:id="rId6"/>
    <p:sldId id="261" r:id="rId7"/>
    <p:sldId id="258" r:id="rId8"/>
    <p:sldId id="262" r:id="rId9"/>
    <p:sldId id="259" r:id="rId10"/>
    <p:sldId id="263" r:id="rId11"/>
    <p:sldId id="264" r:id="rId12"/>
    <p:sldId id="274" r:id="rId13"/>
    <p:sldId id="267" r:id="rId14"/>
    <p:sldId id="269" r:id="rId15"/>
    <p:sldId id="275"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0CF7360-423C-4A28-84A3-CEBBF2C7299D}" v="19" dt="2020-05-18T19:24:43.39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18" autoAdjust="0"/>
  </p:normalViewPr>
  <p:slideViewPr>
    <p:cSldViewPr>
      <p:cViewPr varScale="1">
        <p:scale>
          <a:sx n="53" d="100"/>
          <a:sy n="53" d="100"/>
        </p:scale>
        <p:origin x="1339" y="4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1315"/>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 Hughes" userId="effa051925f1405f" providerId="LiveId" clId="{F0CF7360-423C-4A28-84A3-CEBBF2C7299D}"/>
    <pc:docChg chg="undo custSel addSld delSld modSld sldOrd">
      <pc:chgData name="Jo Hughes" userId="effa051925f1405f" providerId="LiveId" clId="{F0CF7360-423C-4A28-84A3-CEBBF2C7299D}" dt="2020-05-18T19:25:35.502" v="603" actId="1076"/>
      <pc:docMkLst>
        <pc:docMk/>
      </pc:docMkLst>
      <pc:sldChg chg="modSp mod">
        <pc:chgData name="Jo Hughes" userId="effa051925f1405f" providerId="LiveId" clId="{F0CF7360-423C-4A28-84A3-CEBBF2C7299D}" dt="2020-05-18T16:41:30.588" v="28" actId="20577"/>
        <pc:sldMkLst>
          <pc:docMk/>
          <pc:sldMk cId="0" sldId="257"/>
        </pc:sldMkLst>
        <pc:spChg chg="mod">
          <ac:chgData name="Jo Hughes" userId="effa051925f1405f" providerId="LiveId" clId="{F0CF7360-423C-4A28-84A3-CEBBF2C7299D}" dt="2020-05-18T16:41:30.588" v="28" actId="20577"/>
          <ac:spMkLst>
            <pc:docMk/>
            <pc:sldMk cId="0" sldId="257"/>
            <ac:spMk id="11" creationId="{00000000-0000-0000-0000-000000000000}"/>
          </ac:spMkLst>
        </pc:spChg>
        <pc:picChg chg="mod">
          <ac:chgData name="Jo Hughes" userId="effa051925f1405f" providerId="LiveId" clId="{F0CF7360-423C-4A28-84A3-CEBBF2C7299D}" dt="2020-05-18T16:41:29.922" v="27" actId="1076"/>
          <ac:picMkLst>
            <pc:docMk/>
            <pc:sldMk cId="0" sldId="257"/>
            <ac:picMk id="1026" creationId="{00000000-0000-0000-0000-000000000000}"/>
          </ac:picMkLst>
        </pc:picChg>
      </pc:sldChg>
      <pc:sldChg chg="modSp mod">
        <pc:chgData name="Jo Hughes" userId="effa051925f1405f" providerId="LiveId" clId="{F0CF7360-423C-4A28-84A3-CEBBF2C7299D}" dt="2020-05-18T16:38:50.400" v="8" actId="20577"/>
        <pc:sldMkLst>
          <pc:docMk/>
          <pc:sldMk cId="0" sldId="259"/>
        </pc:sldMkLst>
        <pc:spChg chg="mod">
          <ac:chgData name="Jo Hughes" userId="effa051925f1405f" providerId="LiveId" clId="{F0CF7360-423C-4A28-84A3-CEBBF2C7299D}" dt="2020-05-18T16:38:50.400" v="8" actId="20577"/>
          <ac:spMkLst>
            <pc:docMk/>
            <pc:sldMk cId="0" sldId="259"/>
            <ac:spMk id="16386" creationId="{00000000-0000-0000-0000-000000000000}"/>
          </ac:spMkLst>
        </pc:spChg>
      </pc:sldChg>
      <pc:sldChg chg="modSp mod">
        <pc:chgData name="Jo Hughes" userId="effa051925f1405f" providerId="LiveId" clId="{F0CF7360-423C-4A28-84A3-CEBBF2C7299D}" dt="2020-05-18T16:42:17.490" v="39" actId="20577"/>
        <pc:sldMkLst>
          <pc:docMk/>
          <pc:sldMk cId="0" sldId="260"/>
        </pc:sldMkLst>
        <pc:spChg chg="mod">
          <ac:chgData name="Jo Hughes" userId="effa051925f1405f" providerId="LiveId" clId="{F0CF7360-423C-4A28-84A3-CEBBF2C7299D}" dt="2020-05-18T16:42:16.165" v="37" actId="1076"/>
          <ac:spMkLst>
            <pc:docMk/>
            <pc:sldMk cId="0" sldId="260"/>
            <ac:spMk id="12" creationId="{00000000-0000-0000-0000-000000000000}"/>
          </ac:spMkLst>
        </pc:spChg>
        <pc:spChg chg="mod">
          <ac:chgData name="Jo Hughes" userId="effa051925f1405f" providerId="LiveId" clId="{F0CF7360-423C-4A28-84A3-CEBBF2C7299D}" dt="2020-05-18T16:42:17.490" v="39" actId="20577"/>
          <ac:spMkLst>
            <pc:docMk/>
            <pc:sldMk cId="0" sldId="260"/>
            <ac:spMk id="14" creationId="{00000000-0000-0000-0000-000000000000}"/>
          </ac:spMkLst>
        </pc:spChg>
      </pc:sldChg>
      <pc:sldChg chg="modSp mod">
        <pc:chgData name="Jo Hughes" userId="effa051925f1405f" providerId="LiveId" clId="{F0CF7360-423C-4A28-84A3-CEBBF2C7299D}" dt="2020-05-18T18:43:22.069" v="312" actId="20577"/>
        <pc:sldMkLst>
          <pc:docMk/>
          <pc:sldMk cId="0" sldId="261"/>
        </pc:sldMkLst>
        <pc:graphicFrameChg chg="modGraphic">
          <ac:chgData name="Jo Hughes" userId="effa051925f1405f" providerId="LiveId" clId="{F0CF7360-423C-4A28-84A3-CEBBF2C7299D}" dt="2020-05-18T18:43:22.069" v="312" actId="20577"/>
          <ac:graphicFrameMkLst>
            <pc:docMk/>
            <pc:sldMk cId="0" sldId="261"/>
            <ac:graphicFrameMk id="7" creationId="{00000000-0000-0000-0000-000000000000}"/>
          </ac:graphicFrameMkLst>
        </pc:graphicFrameChg>
      </pc:sldChg>
      <pc:sldChg chg="modSp mod">
        <pc:chgData name="Jo Hughes" userId="effa051925f1405f" providerId="LiveId" clId="{F0CF7360-423C-4A28-84A3-CEBBF2C7299D}" dt="2020-05-18T16:39:04.240" v="11" actId="14734"/>
        <pc:sldMkLst>
          <pc:docMk/>
          <pc:sldMk cId="0" sldId="263"/>
        </pc:sldMkLst>
        <pc:graphicFrameChg chg="modGraphic">
          <ac:chgData name="Jo Hughes" userId="effa051925f1405f" providerId="LiveId" clId="{F0CF7360-423C-4A28-84A3-CEBBF2C7299D}" dt="2020-05-18T16:39:04.240" v="11" actId="14734"/>
          <ac:graphicFrameMkLst>
            <pc:docMk/>
            <pc:sldMk cId="0" sldId="263"/>
            <ac:graphicFrameMk id="9" creationId="{00000000-0000-0000-0000-000000000000}"/>
          </ac:graphicFrameMkLst>
        </pc:graphicFrameChg>
      </pc:sldChg>
      <pc:sldChg chg="modSp mod">
        <pc:chgData name="Jo Hughes" userId="effa051925f1405f" providerId="LiveId" clId="{F0CF7360-423C-4A28-84A3-CEBBF2C7299D}" dt="2020-05-18T19:05:05.272" v="539" actId="20577"/>
        <pc:sldMkLst>
          <pc:docMk/>
          <pc:sldMk cId="0" sldId="264"/>
        </pc:sldMkLst>
        <pc:graphicFrameChg chg="mod modGraphic">
          <ac:chgData name="Jo Hughes" userId="effa051925f1405f" providerId="LiveId" clId="{F0CF7360-423C-4A28-84A3-CEBBF2C7299D}" dt="2020-05-18T19:05:05.272" v="539" actId="20577"/>
          <ac:graphicFrameMkLst>
            <pc:docMk/>
            <pc:sldMk cId="0" sldId="264"/>
            <ac:graphicFrameMk id="7" creationId="{00000000-0000-0000-0000-000000000000}"/>
          </ac:graphicFrameMkLst>
        </pc:graphicFrameChg>
      </pc:sldChg>
      <pc:sldChg chg="modSp add mod ord">
        <pc:chgData name="Jo Hughes" userId="effa051925f1405f" providerId="LiveId" clId="{F0CF7360-423C-4A28-84A3-CEBBF2C7299D}" dt="2020-05-18T18:25:36.815" v="95"/>
        <pc:sldMkLst>
          <pc:docMk/>
          <pc:sldMk cId="1480731593" sldId="265"/>
        </pc:sldMkLst>
        <pc:spChg chg="mod">
          <ac:chgData name="Jo Hughes" userId="effa051925f1405f" providerId="LiveId" clId="{F0CF7360-423C-4A28-84A3-CEBBF2C7299D}" dt="2020-05-18T18:24:03.879" v="90" actId="20577"/>
          <ac:spMkLst>
            <pc:docMk/>
            <pc:sldMk cId="1480731593" sldId="265"/>
            <ac:spMk id="12" creationId="{00000000-0000-0000-0000-000000000000}"/>
          </ac:spMkLst>
        </pc:spChg>
        <pc:spChg chg="mod">
          <ac:chgData name="Jo Hughes" userId="effa051925f1405f" providerId="LiveId" clId="{F0CF7360-423C-4A28-84A3-CEBBF2C7299D}" dt="2020-05-18T18:25:04.363" v="93" actId="20577"/>
          <ac:spMkLst>
            <pc:docMk/>
            <pc:sldMk cId="1480731593" sldId="265"/>
            <ac:spMk id="14" creationId="{00000000-0000-0000-0000-000000000000}"/>
          </ac:spMkLst>
        </pc:spChg>
      </pc:sldChg>
      <pc:sldChg chg="modSp add del mod">
        <pc:chgData name="Jo Hughes" userId="effa051925f1405f" providerId="LiveId" clId="{F0CF7360-423C-4A28-84A3-CEBBF2C7299D}" dt="2020-05-18T16:39:24.130" v="15" actId="2696"/>
        <pc:sldMkLst>
          <pc:docMk/>
          <pc:sldMk cId="2835197464" sldId="265"/>
        </pc:sldMkLst>
        <pc:graphicFrameChg chg="modGraphic">
          <ac:chgData name="Jo Hughes" userId="effa051925f1405f" providerId="LiveId" clId="{F0CF7360-423C-4A28-84A3-CEBBF2C7299D}" dt="2020-05-18T16:38:50.975" v="9" actId="20577"/>
          <ac:graphicFrameMkLst>
            <pc:docMk/>
            <pc:sldMk cId="2835197464" sldId="265"/>
            <ac:graphicFrameMk id="7" creationId="{00000000-0000-0000-0000-000000000000}"/>
          </ac:graphicFrameMkLst>
        </pc:graphicFrameChg>
      </pc:sldChg>
      <pc:sldChg chg="modSp add mod">
        <pc:chgData name="Jo Hughes" userId="effa051925f1405f" providerId="LiveId" clId="{F0CF7360-423C-4A28-84A3-CEBBF2C7299D}" dt="2020-05-18T18:41:27.060" v="306" actId="20577"/>
        <pc:sldMkLst>
          <pc:docMk/>
          <pc:sldMk cId="2501650710" sldId="266"/>
        </pc:sldMkLst>
        <pc:spChg chg="mod">
          <ac:chgData name="Jo Hughes" userId="effa051925f1405f" providerId="LiveId" clId="{F0CF7360-423C-4A28-84A3-CEBBF2C7299D}" dt="2020-05-18T18:27:52.852" v="136" actId="20577"/>
          <ac:spMkLst>
            <pc:docMk/>
            <pc:sldMk cId="2501650710" sldId="266"/>
            <ac:spMk id="12" creationId="{00000000-0000-0000-0000-000000000000}"/>
          </ac:spMkLst>
        </pc:spChg>
        <pc:spChg chg="mod">
          <ac:chgData name="Jo Hughes" userId="effa051925f1405f" providerId="LiveId" clId="{F0CF7360-423C-4A28-84A3-CEBBF2C7299D}" dt="2020-05-18T18:41:27.060" v="306" actId="20577"/>
          <ac:spMkLst>
            <pc:docMk/>
            <pc:sldMk cId="2501650710" sldId="266"/>
            <ac:spMk id="14" creationId="{00000000-0000-0000-0000-000000000000}"/>
          </ac:spMkLst>
        </pc:spChg>
      </pc:sldChg>
      <pc:sldChg chg="modSp add del mod ord">
        <pc:chgData name="Jo Hughes" userId="effa051925f1405f" providerId="LiveId" clId="{F0CF7360-423C-4A28-84A3-CEBBF2C7299D}" dt="2020-05-18T16:42:42.800" v="41" actId="2696"/>
        <pc:sldMkLst>
          <pc:docMk/>
          <pc:sldMk cId="3177704985" sldId="266"/>
        </pc:sldMkLst>
        <pc:spChg chg="mod">
          <ac:chgData name="Jo Hughes" userId="effa051925f1405f" providerId="LiveId" clId="{F0CF7360-423C-4A28-84A3-CEBBF2C7299D}" dt="2020-05-18T16:42:18.152" v="40" actId="14100"/>
          <ac:spMkLst>
            <pc:docMk/>
            <pc:sldMk cId="3177704985" sldId="266"/>
            <ac:spMk id="16386" creationId="{00000000-0000-0000-0000-000000000000}"/>
          </ac:spMkLst>
        </pc:spChg>
      </pc:sldChg>
      <pc:sldChg chg="modSp add del mod ord">
        <pc:chgData name="Jo Hughes" userId="effa051925f1405f" providerId="LiveId" clId="{F0CF7360-423C-4A28-84A3-CEBBF2C7299D}" dt="2020-05-18T18:53:10.295" v="451" actId="2696"/>
        <pc:sldMkLst>
          <pc:docMk/>
          <pc:sldMk cId="979227814" sldId="267"/>
        </pc:sldMkLst>
        <pc:spChg chg="mod">
          <ac:chgData name="Jo Hughes" userId="effa051925f1405f" providerId="LiveId" clId="{F0CF7360-423C-4A28-84A3-CEBBF2C7299D}" dt="2020-05-18T18:51:33.904" v="446" actId="404"/>
          <ac:spMkLst>
            <pc:docMk/>
            <pc:sldMk cId="979227814" sldId="267"/>
            <ac:spMk id="12" creationId="{00000000-0000-0000-0000-000000000000}"/>
          </ac:spMkLst>
        </pc:spChg>
        <pc:spChg chg="mod">
          <ac:chgData name="Jo Hughes" userId="effa051925f1405f" providerId="LiveId" clId="{F0CF7360-423C-4A28-84A3-CEBBF2C7299D}" dt="2020-05-18T18:52:14.563" v="448" actId="1076"/>
          <ac:spMkLst>
            <pc:docMk/>
            <pc:sldMk cId="979227814" sldId="267"/>
            <ac:spMk id="14" creationId="{00000000-0000-0000-0000-000000000000}"/>
          </ac:spMkLst>
        </pc:spChg>
        <pc:picChg chg="mod">
          <ac:chgData name="Jo Hughes" userId="effa051925f1405f" providerId="LiveId" clId="{F0CF7360-423C-4A28-84A3-CEBBF2C7299D}" dt="2020-05-18T18:52:27.978" v="449" actId="1076"/>
          <ac:picMkLst>
            <pc:docMk/>
            <pc:sldMk cId="979227814" sldId="267"/>
            <ac:picMk id="6" creationId="{00000000-0000-0000-0000-000000000000}"/>
          </ac:picMkLst>
        </pc:picChg>
      </pc:sldChg>
      <pc:sldChg chg="add del">
        <pc:chgData name="Jo Hughes" userId="effa051925f1405f" providerId="LiveId" clId="{F0CF7360-423C-4A28-84A3-CEBBF2C7299D}" dt="2020-05-18T16:42:15.149" v="35"/>
        <pc:sldMkLst>
          <pc:docMk/>
          <pc:sldMk cId="2413404428" sldId="267"/>
        </pc:sldMkLst>
      </pc:sldChg>
      <pc:sldChg chg="modSp add del mod">
        <pc:chgData name="Jo Hughes" userId="effa051925f1405f" providerId="LiveId" clId="{F0CF7360-423C-4A28-84A3-CEBBF2C7299D}" dt="2020-05-18T19:07:30.115" v="547" actId="2696"/>
        <pc:sldMkLst>
          <pc:docMk/>
          <pc:sldMk cId="1343107191" sldId="268"/>
        </pc:sldMkLst>
        <pc:spChg chg="mod">
          <ac:chgData name="Jo Hughes" userId="effa051925f1405f" providerId="LiveId" clId="{F0CF7360-423C-4A28-84A3-CEBBF2C7299D}" dt="2020-05-18T19:06:42.350" v="542" actId="1076"/>
          <ac:spMkLst>
            <pc:docMk/>
            <pc:sldMk cId="1343107191" sldId="268"/>
            <ac:spMk id="12" creationId="{00000000-0000-0000-0000-000000000000}"/>
          </ac:spMkLst>
        </pc:spChg>
        <pc:spChg chg="mod">
          <ac:chgData name="Jo Hughes" userId="effa051925f1405f" providerId="LiveId" clId="{F0CF7360-423C-4A28-84A3-CEBBF2C7299D}" dt="2020-05-18T19:07:08.483" v="545" actId="14100"/>
          <ac:spMkLst>
            <pc:docMk/>
            <pc:sldMk cId="1343107191" sldId="268"/>
            <ac:spMk id="14" creationId="{00000000-0000-0000-0000-000000000000}"/>
          </ac:spMkLst>
        </pc:spChg>
      </pc:sldChg>
      <pc:sldChg chg="add">
        <pc:chgData name="Jo Hughes" userId="effa051925f1405f" providerId="LiveId" clId="{F0CF7360-423C-4A28-84A3-CEBBF2C7299D}" dt="2020-05-18T19:06:24.049" v="540"/>
        <pc:sldMkLst>
          <pc:docMk/>
          <pc:sldMk cId="3504003213" sldId="269"/>
        </pc:sldMkLst>
      </pc:sldChg>
      <pc:sldChg chg="modSp add mod ord">
        <pc:chgData name="Jo Hughes" userId="effa051925f1405f" providerId="LiveId" clId="{F0CF7360-423C-4A28-84A3-CEBBF2C7299D}" dt="2020-05-18T19:08:44.868" v="576" actId="20577"/>
        <pc:sldMkLst>
          <pc:docMk/>
          <pc:sldMk cId="0" sldId="274"/>
        </pc:sldMkLst>
        <pc:spChg chg="mod">
          <ac:chgData name="Jo Hughes" userId="effa051925f1405f" providerId="LiveId" clId="{F0CF7360-423C-4A28-84A3-CEBBF2C7299D}" dt="2020-05-18T19:08:44.868" v="576" actId="20577"/>
          <ac:spMkLst>
            <pc:docMk/>
            <pc:sldMk cId="0" sldId="274"/>
            <ac:spMk id="11" creationId="{00000000-0000-0000-0000-000000000000}"/>
          </ac:spMkLst>
        </pc:spChg>
        <pc:grpChg chg="mod">
          <ac:chgData name="Jo Hughes" userId="effa051925f1405f" providerId="LiveId" clId="{F0CF7360-423C-4A28-84A3-CEBBF2C7299D}" dt="2020-05-18T19:08:12.846" v="551" actId="1076"/>
          <ac:grpSpMkLst>
            <pc:docMk/>
            <pc:sldMk cId="0" sldId="274"/>
            <ac:grpSpMk id="15" creationId="{00000000-0000-0000-0000-000000000000}"/>
          </ac:grpSpMkLst>
        </pc:grpChg>
      </pc:sldChg>
      <pc:sldChg chg="modSp mod ord">
        <pc:chgData name="Jo Hughes" userId="effa051925f1405f" providerId="LiveId" clId="{F0CF7360-423C-4A28-84A3-CEBBF2C7299D}" dt="2020-05-18T19:25:35.502" v="603" actId="1076"/>
        <pc:sldMkLst>
          <pc:docMk/>
          <pc:sldMk cId="0" sldId="275"/>
        </pc:sldMkLst>
        <pc:spChg chg="mod">
          <ac:chgData name="Jo Hughes" userId="effa051925f1405f" providerId="LiveId" clId="{F0CF7360-423C-4A28-84A3-CEBBF2C7299D}" dt="2020-05-18T19:25:35.502" v="603" actId="1076"/>
          <ac:spMkLst>
            <pc:docMk/>
            <pc:sldMk cId="0" sldId="275"/>
            <ac:spMk id="4"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16" name="Date Placeholder 15"/>
          <p:cNvSpPr>
            <a:spLocks noGrp="1"/>
          </p:cNvSpPr>
          <p:nvPr>
            <p:ph type="dt" sz="half" idx="10"/>
          </p:nvPr>
        </p:nvSpPr>
        <p:spPr/>
        <p:txBody>
          <a:bodyPr/>
          <a:lstStyle/>
          <a:p>
            <a:fld id="{7CB97365-EBCA-4027-87D5-99FC1D4DF0BB}" type="datetimeFigureOut">
              <a:rPr lang="en-US" smtClean="0"/>
              <a:pPr/>
              <a:t>12/16/2023</a:t>
            </a:fld>
            <a:endParaRPr lang="en-US"/>
          </a:p>
        </p:txBody>
      </p:sp>
      <p:sp>
        <p:nvSpPr>
          <p:cNvPr id="2" name="Footer Placeholder 1"/>
          <p:cNvSpPr>
            <a:spLocks noGrp="1"/>
          </p:cNvSpPr>
          <p:nvPr>
            <p:ph type="ftr" sz="quarter" idx="11"/>
          </p:nvPr>
        </p:nvSpPr>
        <p:spPr/>
        <p:txBody>
          <a:bodyPr/>
          <a:lstStyle/>
          <a:p>
            <a:endParaRPr kumimoji="0" lang="en-US"/>
          </a:p>
        </p:txBody>
      </p:sp>
      <p:sp>
        <p:nvSpPr>
          <p:cNvPr id="15" name="Slide Number Placeholder 14"/>
          <p:cNvSpPr>
            <a:spLocks noGrp="1"/>
          </p:cNvSpPr>
          <p:nvPr>
            <p:ph type="sldNum" sz="quarter" idx="12"/>
          </p:nvPr>
        </p:nvSpPr>
        <p:spPr>
          <a:xfrm>
            <a:off x="8229600" y="6473952"/>
            <a:ext cx="758952" cy="246888"/>
          </a:xfrm>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CB97365-EBCA-4027-87D5-99FC1D4DF0BB}" type="datetimeFigureOut">
              <a:rPr lang="en-US" smtClean="0"/>
              <a:pPr/>
              <a:t>12/16/2023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FA1C66-7F35-4C2B-A149-4061A2BD342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CB97365-EBCA-4027-87D5-99FC1D4DF0BB}" type="datetimeFigureOut">
              <a:rPr lang="en-US" smtClean="0"/>
              <a:pPr/>
              <a:t>12/16/2023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FA1C66-7F35-4C2B-A149-4061A2BD342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a:t>Click to edit Master title style</a:t>
            </a:r>
          </a:p>
        </p:txBody>
      </p:sp>
      <p:sp>
        <p:nvSpPr>
          <p:cNvPr id="27" name="Content Placeholder 26"/>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Date Placeholder 24"/>
          <p:cNvSpPr>
            <a:spLocks noGrp="1"/>
          </p:cNvSpPr>
          <p:nvPr>
            <p:ph type="dt" sz="half" idx="10"/>
          </p:nvPr>
        </p:nvSpPr>
        <p:spPr/>
        <p:txBody>
          <a:bodyPr/>
          <a:lstStyle/>
          <a:p>
            <a:fld id="{7CB97365-EBCA-4027-87D5-99FC1D4DF0BB}" type="datetimeFigureOut">
              <a:rPr lang="en-US" smtClean="0"/>
              <a:pPr/>
              <a:t>12/16/2023</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9CFA1C66-7F35-4C2B-A149-4061A2BD342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9" name="Date Placeholder 18"/>
          <p:cNvSpPr>
            <a:spLocks noGrp="1"/>
          </p:cNvSpPr>
          <p:nvPr>
            <p:ph type="dt" sz="half" idx="10"/>
          </p:nvPr>
        </p:nvSpPr>
        <p:spPr/>
        <p:txBody>
          <a:bodyPr/>
          <a:lstStyle/>
          <a:p>
            <a:fld id="{7CB97365-EBCA-4027-87D5-99FC1D4DF0BB}" type="datetimeFigureOut">
              <a:rPr lang="en-US" smtClean="0"/>
              <a:pPr/>
              <a:t>12/16/2023</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9CFA1C66-7F35-4C2B-A149-4061A2BD3423}"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0"/>
          </p:nvPr>
        </p:nvSpPr>
        <p:spPr/>
        <p:txBody>
          <a:bodyPr/>
          <a:lstStyle/>
          <a:p>
            <a:fld id="{7CB97365-EBCA-4027-87D5-99FC1D4DF0BB}" type="datetimeFigureOut">
              <a:rPr lang="en-US" smtClean="0"/>
              <a:pPr/>
              <a:t>12/16/2023</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9CFA1C66-7F35-4C2B-A149-4061A2BD342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0"/>
          </p:nvPr>
        </p:nvSpPr>
        <p:spPr/>
        <p:txBody>
          <a:bodyPr/>
          <a:lstStyle/>
          <a:p>
            <a:fld id="{7CB97365-EBCA-4027-87D5-99FC1D4DF0BB}" type="datetimeFigureOut">
              <a:rPr lang="en-US" smtClean="0"/>
              <a:pPr/>
              <a:t>12/16/2023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9CFA1C66-7F35-4C2B-A149-4061A2BD3423}"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a:t>Click to edit Master title style</a:t>
            </a:r>
          </a:p>
        </p:txBody>
      </p:sp>
      <p:sp>
        <p:nvSpPr>
          <p:cNvPr id="12" name="Date Placeholder 11"/>
          <p:cNvSpPr>
            <a:spLocks noGrp="1"/>
          </p:cNvSpPr>
          <p:nvPr>
            <p:ph type="dt" sz="half" idx="10"/>
          </p:nvPr>
        </p:nvSpPr>
        <p:spPr/>
        <p:txBody>
          <a:bodyPr/>
          <a:lstStyle/>
          <a:p>
            <a:fld id="{7CB97365-EBCA-4027-87D5-99FC1D4DF0BB}" type="datetimeFigureOut">
              <a:rPr lang="en-US" smtClean="0"/>
              <a:pPr/>
              <a:t>12/16/2023</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FA1C66-7F35-4C2B-A149-4061A2BD342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CB97365-EBCA-4027-87D5-99FC1D4DF0BB}" type="datetimeFigureOut">
              <a:rPr lang="en-US" smtClean="0"/>
              <a:pPr/>
              <a:t>12/16/2023</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FA1C66-7F35-4C2B-A149-4061A2BD342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Date Placeholder 24"/>
          <p:cNvSpPr>
            <a:spLocks noGrp="1"/>
          </p:cNvSpPr>
          <p:nvPr>
            <p:ph type="dt" sz="half" idx="10"/>
          </p:nvPr>
        </p:nvSpPr>
        <p:spPr/>
        <p:txBody>
          <a:bodyPr/>
          <a:lstStyle/>
          <a:p>
            <a:fld id="{7CB97365-EBCA-4027-87D5-99FC1D4DF0BB}" type="datetimeFigureOut">
              <a:rPr lang="en-US" smtClean="0"/>
              <a:pPr/>
              <a:t>12/16/2023</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FA1C66-7F35-4C2B-A149-4061A2BD342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a:t>Click icon to add picture</a:t>
            </a:r>
            <a:endParaRPr kumimoji="0" lang="en-US" dirty="0"/>
          </a:p>
        </p:txBody>
      </p:sp>
      <p:sp>
        <p:nvSpPr>
          <p:cNvPr id="7" name="Date Placeholder 6"/>
          <p:cNvSpPr>
            <a:spLocks noGrp="1"/>
          </p:cNvSpPr>
          <p:nvPr>
            <p:ph type="dt" sz="half" idx="10"/>
          </p:nvPr>
        </p:nvSpPr>
        <p:spPr/>
        <p:txBody>
          <a:bodyPr/>
          <a:lstStyle/>
          <a:p>
            <a:fld id="{7CB97365-EBCA-4027-87D5-99FC1D4DF0BB}" type="datetimeFigureOut">
              <a:rPr lang="en-US" smtClean="0"/>
              <a:pPr/>
              <a:t>12/16/2023</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9CFA1C66-7F35-4C2B-A149-4061A2BD3423}"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dirty="0"/>
              <a:t>Click to edit Master text styles</a:t>
            </a:r>
          </a:p>
          <a:p>
            <a:pPr lvl="1" eaLnBrk="1" latinLnBrk="0" hangingPunct="1"/>
            <a:r>
              <a:rPr kumimoji="0" lang="en-US" dirty="0"/>
              <a:t>Second level</a:t>
            </a:r>
          </a:p>
          <a:p>
            <a:pPr lvl="2" eaLnBrk="1" latinLnBrk="0" hangingPunct="1"/>
            <a:r>
              <a:rPr kumimoji="0" lang="en-US" dirty="0"/>
              <a:t>Third level</a:t>
            </a:r>
          </a:p>
          <a:p>
            <a:pPr lvl="3" eaLnBrk="1" latinLnBrk="0" hangingPunct="1"/>
            <a:r>
              <a:rPr kumimoji="0" lang="en-US" dirty="0"/>
              <a:t>Fourth level</a:t>
            </a:r>
          </a:p>
          <a:p>
            <a:pPr lvl="4" eaLnBrk="1" latinLnBrk="0" hangingPunct="1"/>
            <a:r>
              <a:rPr kumimoji="0" lang="en-US" dirty="0"/>
              <a:t>Fifth level</a:t>
            </a:r>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7CB97365-EBCA-4027-87D5-99FC1D4DF0BB}" type="datetimeFigureOut">
              <a:rPr lang="en-US" smtClean="0"/>
              <a:pPr/>
              <a:t>12/16/2023</a:t>
            </a:fld>
            <a:endParaRPr lang="en-US">
              <a:solidFill>
                <a:schemeClr val="tx1">
                  <a:shade val="50000"/>
                </a:schemeClr>
              </a:solidFill>
            </a:endParaRPr>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9CFA1C66-7F35-4C2B-A149-4061A2BD3423}"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dirty="0"/>
              <a:t>Click to edit Master title style</a:t>
            </a:r>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gif"/></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62200" y="3581401"/>
            <a:ext cx="6172200" cy="761999"/>
          </a:xfrm>
        </p:spPr>
        <p:txBody>
          <a:bodyPr>
            <a:noAutofit/>
          </a:bodyPr>
          <a:lstStyle/>
          <a:p>
            <a:r>
              <a:rPr lang="en-US" sz="4800" b="1" dirty="0">
                <a:latin typeface="Impact" pitchFamily="34" charset="0"/>
              </a:rPr>
              <a:t>Purpose Of The Church</a:t>
            </a:r>
          </a:p>
        </p:txBody>
      </p:sp>
      <p:pic>
        <p:nvPicPr>
          <p:cNvPr id="5" name="Picture 4" descr="Facilitators-Guide_HDR.jpg"/>
          <p:cNvPicPr>
            <a:picLocks noChangeAspect="1"/>
          </p:cNvPicPr>
          <p:nvPr/>
        </p:nvPicPr>
        <p:blipFill>
          <a:blip r:embed="rId2" cstate="print"/>
          <a:stretch>
            <a:fillRect/>
          </a:stretch>
        </p:blipFill>
        <p:spPr>
          <a:xfrm>
            <a:off x="0" y="0"/>
            <a:ext cx="9144000" cy="1676399"/>
          </a:xfrm>
          <a:prstGeom prst="rect">
            <a:avLst/>
          </a:prstGeom>
        </p:spPr>
      </p:pic>
      <p:pic>
        <p:nvPicPr>
          <p:cNvPr id="6" name="Picture 5" descr="FootBanner.jpg"/>
          <p:cNvPicPr>
            <a:picLocks noChangeAspect="1"/>
          </p:cNvPicPr>
          <p:nvPr/>
        </p:nvPicPr>
        <p:blipFill>
          <a:blip r:embed="rId3" cstate="print"/>
          <a:stretch>
            <a:fillRect/>
          </a:stretch>
        </p:blipFill>
        <p:spPr>
          <a:xfrm>
            <a:off x="0" y="5867400"/>
            <a:ext cx="9144000" cy="990600"/>
          </a:xfrm>
          <a:prstGeom prst="rect">
            <a:avLst/>
          </a:prstGeom>
        </p:spPr>
      </p:pic>
      <p:pic>
        <p:nvPicPr>
          <p:cNvPr id="7" name="Picture 6" descr="EGI-LOGO.jpg"/>
          <p:cNvPicPr>
            <a:picLocks noChangeAspect="1"/>
          </p:cNvPicPr>
          <p:nvPr/>
        </p:nvPicPr>
        <p:blipFill>
          <a:blip r:embed="rId4" cstate="print"/>
          <a:stretch>
            <a:fillRect/>
          </a:stretch>
        </p:blipFill>
        <p:spPr>
          <a:xfrm>
            <a:off x="228600" y="2881312"/>
            <a:ext cx="1858199" cy="2909888"/>
          </a:xfrm>
          <a:prstGeom prst="rect">
            <a:avLst/>
          </a:prstGeom>
        </p:spPr>
      </p:pic>
      <p:sp>
        <p:nvSpPr>
          <p:cNvPr id="8" name="TextBox 7"/>
          <p:cNvSpPr txBox="1"/>
          <p:nvPr/>
        </p:nvSpPr>
        <p:spPr>
          <a:xfrm>
            <a:off x="4114800" y="2438400"/>
            <a:ext cx="2514600" cy="64633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3600" dirty="0">
                <a:solidFill>
                  <a:schemeClr val="accent6">
                    <a:lumMod val="75000"/>
                  </a:schemeClr>
                </a:solidFill>
                <a:latin typeface="Impact" pitchFamily="34" charset="0"/>
              </a:rPr>
              <a:t>Session- 1</a:t>
            </a:r>
          </a:p>
        </p:txBody>
      </p:sp>
      <p:sp>
        <p:nvSpPr>
          <p:cNvPr id="9" name="TextBox 8"/>
          <p:cNvSpPr txBox="1"/>
          <p:nvPr/>
        </p:nvSpPr>
        <p:spPr>
          <a:xfrm>
            <a:off x="76200" y="1959114"/>
            <a:ext cx="2133600" cy="707886"/>
          </a:xfrm>
          <a:prstGeom prst="rect">
            <a:avLst/>
          </a:prstGeom>
          <a:noFill/>
        </p:spPr>
        <p:txBody>
          <a:bodyPr wrap="square" rtlCol="0">
            <a:spAutoFit/>
          </a:bodyPr>
          <a:lstStyle/>
          <a:p>
            <a:pPr algn="ctr"/>
            <a:r>
              <a:rPr lang="en-US" sz="2000" b="1" dirty="0">
                <a:solidFill>
                  <a:schemeClr val="tx1">
                    <a:lumMod val="65000"/>
                    <a:lumOff val="35000"/>
                  </a:schemeClr>
                </a:solidFill>
                <a:effectLst>
                  <a:outerShdw blurRad="38100" dist="38100" dir="2700000" algn="tl">
                    <a:srgbClr val="000000">
                      <a:alpha val="43137"/>
                    </a:srgbClr>
                  </a:outerShdw>
                </a:effectLst>
              </a:rPr>
              <a:t>Facilitator’s Training Seminar</a:t>
            </a:r>
            <a:endParaRPr lang="en-US" sz="3200" b="1" dirty="0">
              <a:solidFill>
                <a:schemeClr val="tx1">
                  <a:lumMod val="65000"/>
                  <a:lumOff val="35000"/>
                </a:schemeClr>
              </a:solidFill>
              <a:effectLst>
                <a:outerShdw blurRad="38100" dist="38100" dir="2700000" algn="tl">
                  <a:srgbClr val="000000">
                    <a:alpha val="43137"/>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295400" y="304800"/>
            <a:ext cx="6324600" cy="838200"/>
          </a:xfrm>
        </p:spPr>
        <p:txBody>
          <a:bodyPr>
            <a:noAutofit/>
          </a:bodyPr>
          <a:lstStyle/>
          <a:p>
            <a:r>
              <a:rPr lang="en-US" sz="4800" b="1" dirty="0">
                <a:latin typeface="Impact" pitchFamily="34" charset="0"/>
              </a:rPr>
              <a:t>Purpose Of The Church</a:t>
            </a:r>
          </a:p>
        </p:txBody>
      </p:sp>
      <p:pic>
        <p:nvPicPr>
          <p:cNvPr id="5" name="Picture 4" descr="EGI-LOGO.jpg"/>
          <p:cNvPicPr>
            <a:picLocks noChangeAspect="1"/>
          </p:cNvPicPr>
          <p:nvPr/>
        </p:nvPicPr>
        <p:blipFill>
          <a:blip r:embed="rId2" cstate="print"/>
          <a:stretch>
            <a:fillRect/>
          </a:stretch>
        </p:blipFill>
        <p:spPr>
          <a:xfrm>
            <a:off x="304800" y="304800"/>
            <a:ext cx="762000" cy="1193271"/>
          </a:xfrm>
          <a:prstGeom prst="rect">
            <a:avLst/>
          </a:prstGeom>
        </p:spPr>
      </p:pic>
      <p:pic>
        <p:nvPicPr>
          <p:cNvPr id="6" name="Picture 5" descr="FootBanner.jpg"/>
          <p:cNvPicPr>
            <a:picLocks noChangeAspect="1"/>
          </p:cNvPicPr>
          <p:nvPr/>
        </p:nvPicPr>
        <p:blipFill>
          <a:blip r:embed="rId3" cstate="print"/>
          <a:stretch>
            <a:fillRect/>
          </a:stretch>
        </p:blipFill>
        <p:spPr>
          <a:xfrm>
            <a:off x="0" y="5867400"/>
            <a:ext cx="9144000" cy="990600"/>
          </a:xfrm>
          <a:prstGeom prst="rect">
            <a:avLst/>
          </a:prstGeom>
        </p:spPr>
      </p:pic>
      <p:sp>
        <p:nvSpPr>
          <p:cNvPr id="12" name="TextBox 11"/>
          <p:cNvSpPr txBox="1"/>
          <p:nvPr/>
        </p:nvSpPr>
        <p:spPr>
          <a:xfrm>
            <a:off x="1143000" y="1219200"/>
            <a:ext cx="7620000" cy="461665"/>
          </a:xfrm>
          <a:prstGeom prst="rect">
            <a:avLst/>
          </a:prstGeom>
          <a:noFill/>
        </p:spPr>
        <p:txBody>
          <a:bodyPr wrap="square" rtlCol="0">
            <a:spAutoFit/>
          </a:bodyPr>
          <a:lstStyle/>
          <a:p>
            <a:pPr algn="ctr"/>
            <a:r>
              <a:rPr lang="en-US" sz="2400" b="1" dirty="0">
                <a:solidFill>
                  <a:srgbClr val="0070C0"/>
                </a:solidFill>
                <a:effectLst>
                  <a:outerShdw blurRad="38100" dist="38100" dir="2700000" algn="tl">
                    <a:srgbClr val="000000">
                      <a:alpha val="43137"/>
                    </a:srgbClr>
                  </a:outerShdw>
                </a:effectLst>
              </a:rPr>
              <a:t>Your Church:  What is your attitude in serving God?</a:t>
            </a:r>
          </a:p>
        </p:txBody>
      </p:sp>
      <p:graphicFrame>
        <p:nvGraphicFramePr>
          <p:cNvPr id="9" name="Table 8"/>
          <p:cNvGraphicFramePr>
            <a:graphicFrameLocks noGrp="1"/>
          </p:cNvGraphicFramePr>
          <p:nvPr>
            <p:extLst>
              <p:ext uri="{D42A27DB-BD31-4B8C-83A1-F6EECF244321}">
                <p14:modId xmlns:p14="http://schemas.microsoft.com/office/powerpoint/2010/main" val="1188083817"/>
              </p:ext>
            </p:extLst>
          </p:nvPr>
        </p:nvGraphicFramePr>
        <p:xfrm>
          <a:off x="1524000" y="1828800"/>
          <a:ext cx="6096000" cy="37541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a:txBody>
                    <a:bodyPr/>
                    <a:lstStyle/>
                    <a:p>
                      <a:r>
                        <a:rPr lang="en-US" dirty="0"/>
                        <a:t>Ask these Questions</a:t>
                      </a:r>
                    </a:p>
                  </a:txBody>
                  <a:tcPr>
                    <a:solidFill>
                      <a:srgbClr val="C00000"/>
                    </a:solidFill>
                  </a:tcPr>
                </a:tc>
                <a:tc>
                  <a:txBody>
                    <a:bodyPr/>
                    <a:lstStyle/>
                    <a:p>
                      <a:r>
                        <a:rPr lang="en-US" dirty="0"/>
                        <a:t>What is your attitude?</a:t>
                      </a:r>
                    </a:p>
                  </a:txBody>
                  <a:tcPr>
                    <a:solidFill>
                      <a:schemeClr val="bg2">
                        <a:lumMod val="25000"/>
                      </a:schemeClr>
                    </a:solidFill>
                  </a:tcPr>
                </a:tc>
                <a:extLst>
                  <a:ext uri="{0D108BD9-81ED-4DB2-BD59-A6C34878D82A}">
                    <a16:rowId xmlns:a16="http://schemas.microsoft.com/office/drawing/2014/main" val="10000"/>
                  </a:ext>
                </a:extLst>
              </a:tr>
              <a:tr h="370840">
                <a:tc>
                  <a:txBody>
                    <a:bodyPr/>
                    <a:lstStyle/>
                    <a:p>
                      <a:r>
                        <a:rPr lang="en-US" dirty="0"/>
                        <a:t>1. What is your aim?</a:t>
                      </a:r>
                    </a:p>
                  </a:txBody>
                  <a:tcPr/>
                </a:tc>
                <a:tc>
                  <a:txBody>
                    <a:bodyPr/>
                    <a:lstStyle/>
                    <a:p>
                      <a:r>
                        <a:rPr lang="en-US" dirty="0"/>
                        <a:t>Is your goal pleasing</a:t>
                      </a:r>
                      <a:r>
                        <a:rPr lang="en-US" baseline="0" dirty="0"/>
                        <a:t> to God? (2 Corinthians 5:9)</a:t>
                      </a:r>
                      <a:endParaRPr lang="en-US" dirty="0"/>
                    </a:p>
                  </a:txBody>
                  <a:tcPr/>
                </a:tc>
                <a:extLst>
                  <a:ext uri="{0D108BD9-81ED-4DB2-BD59-A6C34878D82A}">
                    <a16:rowId xmlns:a16="http://schemas.microsoft.com/office/drawing/2014/main" val="10001"/>
                  </a:ext>
                </a:extLst>
              </a:tr>
              <a:tr h="370840">
                <a:tc>
                  <a:txBody>
                    <a:bodyPr/>
                    <a:lstStyle/>
                    <a:p>
                      <a:r>
                        <a:rPr lang="en-US" dirty="0"/>
                        <a:t>2. What is your vision?</a:t>
                      </a:r>
                    </a:p>
                  </a:txBody>
                  <a:tcPr/>
                </a:tc>
                <a:tc>
                  <a:txBody>
                    <a:bodyPr/>
                    <a:lstStyle/>
                    <a:p>
                      <a:r>
                        <a:rPr lang="en-US" dirty="0"/>
                        <a:t>Do you see the harvest? (John 4:34-38)</a:t>
                      </a:r>
                    </a:p>
                  </a:txBody>
                  <a:tcPr/>
                </a:tc>
                <a:extLst>
                  <a:ext uri="{0D108BD9-81ED-4DB2-BD59-A6C34878D82A}">
                    <a16:rowId xmlns:a16="http://schemas.microsoft.com/office/drawing/2014/main" val="10002"/>
                  </a:ext>
                </a:extLst>
              </a:tr>
              <a:tr h="370840">
                <a:tc>
                  <a:txBody>
                    <a:bodyPr/>
                    <a:lstStyle/>
                    <a:p>
                      <a:r>
                        <a:rPr lang="en-US" dirty="0"/>
                        <a:t>3. What are you praying?</a:t>
                      </a:r>
                    </a:p>
                  </a:txBody>
                  <a:tcPr/>
                </a:tc>
                <a:tc>
                  <a:txBody>
                    <a:bodyPr/>
                    <a:lstStyle/>
                    <a:p>
                      <a:pPr>
                        <a:buFont typeface="Arial" pitchFamily="34" charset="0"/>
                        <a:buChar char="•"/>
                      </a:pPr>
                      <a:r>
                        <a:rPr lang="en-US" dirty="0"/>
                        <a:t> Are you praying for God’s kingdom</a:t>
                      </a:r>
                      <a:r>
                        <a:rPr lang="en-US" baseline="0" dirty="0"/>
                        <a:t> to come?</a:t>
                      </a:r>
                    </a:p>
                    <a:p>
                      <a:pPr>
                        <a:buFont typeface="Arial" pitchFamily="34" charset="0"/>
                        <a:buChar char="•"/>
                      </a:pPr>
                      <a:r>
                        <a:rPr lang="en-US" baseline="0" dirty="0"/>
                        <a:t> Are you sending out workers into His harvest field? (Matthew 9:35-38)</a:t>
                      </a:r>
                      <a:endParaRPr lang="en-US" dirty="0"/>
                    </a:p>
                  </a:txBody>
                  <a:tcPr/>
                </a:tc>
                <a:extLst>
                  <a:ext uri="{0D108BD9-81ED-4DB2-BD59-A6C34878D82A}">
                    <a16:rowId xmlns:a16="http://schemas.microsoft.com/office/drawing/2014/main" val="10003"/>
                  </a:ext>
                </a:extLst>
              </a:tr>
              <a:tr h="370840">
                <a:tc>
                  <a:txBody>
                    <a:bodyPr/>
                    <a:lstStyle/>
                    <a:p>
                      <a:r>
                        <a:rPr lang="en-US" dirty="0"/>
                        <a:t>4. What are</a:t>
                      </a:r>
                      <a:r>
                        <a:rPr lang="en-US" baseline="0" dirty="0"/>
                        <a:t> you doing?</a:t>
                      </a:r>
                      <a:endParaRPr lang="en-US" dirty="0"/>
                    </a:p>
                  </a:txBody>
                  <a:tcPr/>
                </a:tc>
                <a:tc>
                  <a:txBody>
                    <a:bodyPr/>
                    <a:lstStyle/>
                    <a:p>
                      <a:r>
                        <a:rPr lang="en-US" dirty="0"/>
                        <a:t>Are</a:t>
                      </a:r>
                      <a:r>
                        <a:rPr lang="en-US" baseline="0" dirty="0"/>
                        <a:t> you committed to seeing God’s will be done?</a:t>
                      </a:r>
                      <a:endParaRPr lang="en-US" dirty="0"/>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295400" y="304800"/>
            <a:ext cx="6324600" cy="838200"/>
          </a:xfrm>
        </p:spPr>
        <p:txBody>
          <a:bodyPr>
            <a:noAutofit/>
          </a:bodyPr>
          <a:lstStyle/>
          <a:p>
            <a:r>
              <a:rPr lang="en-US" sz="4800" b="1" dirty="0">
                <a:latin typeface="Impact" pitchFamily="34" charset="0"/>
              </a:rPr>
              <a:t>Purpose Of The Church</a:t>
            </a:r>
          </a:p>
        </p:txBody>
      </p:sp>
      <p:pic>
        <p:nvPicPr>
          <p:cNvPr id="5" name="Picture 4" descr="EGI-LOGO.jpg"/>
          <p:cNvPicPr>
            <a:picLocks noChangeAspect="1"/>
          </p:cNvPicPr>
          <p:nvPr/>
        </p:nvPicPr>
        <p:blipFill>
          <a:blip r:embed="rId2" cstate="print"/>
          <a:stretch>
            <a:fillRect/>
          </a:stretch>
        </p:blipFill>
        <p:spPr>
          <a:xfrm>
            <a:off x="304800" y="304800"/>
            <a:ext cx="762000" cy="1193271"/>
          </a:xfrm>
          <a:prstGeom prst="rect">
            <a:avLst/>
          </a:prstGeom>
        </p:spPr>
      </p:pic>
      <p:pic>
        <p:nvPicPr>
          <p:cNvPr id="6" name="Picture 5" descr="FootBanner.jpg"/>
          <p:cNvPicPr>
            <a:picLocks noChangeAspect="1"/>
          </p:cNvPicPr>
          <p:nvPr/>
        </p:nvPicPr>
        <p:blipFill>
          <a:blip r:embed="rId3" cstate="print"/>
          <a:stretch>
            <a:fillRect/>
          </a:stretch>
        </p:blipFill>
        <p:spPr>
          <a:xfrm>
            <a:off x="0" y="5867400"/>
            <a:ext cx="9144000" cy="990600"/>
          </a:xfrm>
          <a:prstGeom prst="rect">
            <a:avLst/>
          </a:prstGeom>
        </p:spPr>
      </p:pic>
      <p:sp>
        <p:nvSpPr>
          <p:cNvPr id="12" name="TextBox 11"/>
          <p:cNvSpPr txBox="1"/>
          <p:nvPr/>
        </p:nvSpPr>
        <p:spPr>
          <a:xfrm>
            <a:off x="1752600" y="1219200"/>
            <a:ext cx="5867400" cy="584775"/>
          </a:xfrm>
          <a:prstGeom prst="rect">
            <a:avLst/>
          </a:prstGeom>
          <a:noFill/>
        </p:spPr>
        <p:txBody>
          <a:bodyPr wrap="square" rtlCol="0">
            <a:spAutoFit/>
          </a:bodyPr>
          <a:lstStyle/>
          <a:p>
            <a:pPr algn="ctr"/>
            <a:r>
              <a:rPr lang="en-US" sz="3200" b="1" dirty="0">
                <a:solidFill>
                  <a:srgbClr val="0070C0"/>
                </a:solidFill>
                <a:effectLst>
                  <a:outerShdw blurRad="38100" dist="38100" dir="2700000" algn="tl">
                    <a:srgbClr val="000000">
                      <a:alpha val="43137"/>
                    </a:srgbClr>
                  </a:outerShdw>
                </a:effectLst>
              </a:rPr>
              <a:t>A spiritual  exercise program</a:t>
            </a:r>
          </a:p>
        </p:txBody>
      </p:sp>
      <p:graphicFrame>
        <p:nvGraphicFramePr>
          <p:cNvPr id="7" name="Table 6"/>
          <p:cNvGraphicFramePr>
            <a:graphicFrameLocks noGrp="1"/>
          </p:cNvGraphicFramePr>
          <p:nvPr>
            <p:extLst>
              <p:ext uri="{D42A27DB-BD31-4B8C-83A1-F6EECF244321}">
                <p14:modId xmlns:p14="http://schemas.microsoft.com/office/powerpoint/2010/main" val="801408390"/>
              </p:ext>
            </p:extLst>
          </p:nvPr>
        </p:nvGraphicFramePr>
        <p:xfrm>
          <a:off x="1295400" y="1803975"/>
          <a:ext cx="7086600" cy="3970479"/>
        </p:xfrm>
        <a:graphic>
          <a:graphicData uri="http://schemas.openxmlformats.org/drawingml/2006/table">
            <a:tbl>
              <a:tblPr firstRow="1" bandRow="1">
                <a:tableStyleId>{073A0DAA-6AF3-43AB-8588-CEC1D06C72B9}</a:tableStyleId>
              </a:tblPr>
              <a:tblGrid>
                <a:gridCol w="7086600">
                  <a:extLst>
                    <a:ext uri="{9D8B030D-6E8A-4147-A177-3AD203B41FA5}">
                      <a16:colId xmlns:a16="http://schemas.microsoft.com/office/drawing/2014/main" val="20000"/>
                    </a:ext>
                  </a:extLst>
                </a:gridCol>
              </a:tblGrid>
              <a:tr h="453678">
                <a:tc>
                  <a:txBody>
                    <a:bodyPr/>
                    <a:lstStyle/>
                    <a:p>
                      <a:pPr algn="ctr"/>
                      <a:r>
                        <a:rPr lang="en-US" sz="2400" dirty="0"/>
                        <a:t>Activities</a:t>
                      </a:r>
                      <a:r>
                        <a:rPr lang="en-US" sz="2400" baseline="0" dirty="0"/>
                        <a:t> Of  a Great Commission Church</a:t>
                      </a:r>
                      <a:endParaRPr lang="en-US" sz="2400" dirty="0"/>
                    </a:p>
                  </a:txBody>
                  <a:tcPr/>
                </a:tc>
                <a:extLst>
                  <a:ext uri="{0D108BD9-81ED-4DB2-BD59-A6C34878D82A}">
                    <a16:rowId xmlns:a16="http://schemas.microsoft.com/office/drawing/2014/main" val="10000"/>
                  </a:ext>
                </a:extLst>
              </a:tr>
              <a:tr h="393188">
                <a:tc>
                  <a:txBody>
                    <a:bodyPr/>
                    <a:lstStyle/>
                    <a:p>
                      <a:pPr algn="l">
                        <a:buFont typeface="Wingdings" pitchFamily="2" charset="2"/>
                        <a:buChar char="q"/>
                      </a:pPr>
                      <a:r>
                        <a:rPr lang="en-US" sz="2000" b="1" dirty="0"/>
                        <a:t>   Prayer (Matthew 6:8-13)</a:t>
                      </a:r>
                    </a:p>
                  </a:txBody>
                  <a:tcPr/>
                </a:tc>
                <a:extLst>
                  <a:ext uri="{0D108BD9-81ED-4DB2-BD59-A6C34878D82A}">
                    <a16:rowId xmlns:a16="http://schemas.microsoft.com/office/drawing/2014/main" val="10001"/>
                  </a:ext>
                </a:extLst>
              </a:tr>
              <a:tr h="393188">
                <a:tc>
                  <a:txBody>
                    <a:bodyPr/>
                    <a:lstStyle/>
                    <a:p>
                      <a:pPr marL="342900" indent="-342900" algn="l">
                        <a:buFont typeface="Wingdings" pitchFamily="2" charset="2"/>
                        <a:buChar char="q"/>
                      </a:pPr>
                      <a:r>
                        <a:rPr lang="en-US" sz="2000" b="1" dirty="0"/>
                        <a:t> Study</a:t>
                      </a:r>
                      <a:r>
                        <a:rPr lang="en-US" sz="2000" b="1" baseline="0" dirty="0"/>
                        <a:t> of God’s Word (2 Timothy 2:15)</a:t>
                      </a:r>
                      <a:endParaRPr lang="en-US" sz="2000" b="1" dirty="0"/>
                    </a:p>
                  </a:txBody>
                  <a:tcPr/>
                </a:tc>
                <a:extLst>
                  <a:ext uri="{0D108BD9-81ED-4DB2-BD59-A6C34878D82A}">
                    <a16:rowId xmlns:a16="http://schemas.microsoft.com/office/drawing/2014/main" val="10002"/>
                  </a:ext>
                </a:extLst>
              </a:tr>
              <a:tr h="554495">
                <a:tc>
                  <a:txBody>
                    <a:bodyPr/>
                    <a:lstStyle/>
                    <a:p>
                      <a:pPr algn="l">
                        <a:buFont typeface="Wingdings" pitchFamily="2" charset="2"/>
                        <a:buChar char="q"/>
                      </a:pPr>
                      <a:r>
                        <a:rPr lang="en-US" sz="2000" b="1" dirty="0"/>
                        <a:t>   Witnessing (Acts 1:8)</a:t>
                      </a:r>
                    </a:p>
                  </a:txBody>
                  <a:tcPr/>
                </a:tc>
                <a:extLst>
                  <a:ext uri="{0D108BD9-81ED-4DB2-BD59-A6C34878D82A}">
                    <a16:rowId xmlns:a16="http://schemas.microsoft.com/office/drawing/2014/main" val="10003"/>
                  </a:ext>
                </a:extLst>
              </a:tr>
              <a:tr h="974161">
                <a:tc>
                  <a:txBody>
                    <a:bodyPr/>
                    <a:lstStyle/>
                    <a:p>
                      <a:pPr algn="l">
                        <a:buFont typeface="Wingdings" pitchFamily="2" charset="2"/>
                        <a:buChar char="q"/>
                      </a:pPr>
                      <a:r>
                        <a:rPr lang="en-US" sz="2000" b="1" dirty="0"/>
                        <a:t>   Winning (Romans 10:13-15</a:t>
                      </a:r>
                    </a:p>
                    <a:p>
                      <a:pPr algn="l">
                        <a:buFont typeface="Wingdings" pitchFamily="2" charset="2"/>
                        <a:buNone/>
                      </a:pPr>
                      <a:endParaRPr lang="en-US" sz="2000" b="1" dirty="0"/>
                    </a:p>
                    <a:p>
                      <a:pPr algn="l">
                        <a:buFont typeface="Wingdings" pitchFamily="2" charset="2"/>
                        <a:buChar char="q"/>
                      </a:pPr>
                      <a:r>
                        <a:rPr lang="en-US" sz="2000" b="1" dirty="0"/>
                        <a:t>   Discipling</a:t>
                      </a:r>
                      <a:r>
                        <a:rPr lang="en-US" sz="2000" b="1" baseline="0" dirty="0"/>
                        <a:t> (Matthew 10:1-15)</a:t>
                      </a:r>
                      <a:endParaRPr lang="en-US" sz="2000" b="1" dirty="0"/>
                    </a:p>
                  </a:txBody>
                  <a:tcPr/>
                </a:tc>
                <a:extLst>
                  <a:ext uri="{0D108BD9-81ED-4DB2-BD59-A6C34878D82A}">
                    <a16:rowId xmlns:a16="http://schemas.microsoft.com/office/drawing/2014/main" val="10004"/>
                  </a:ext>
                </a:extLst>
              </a:tr>
              <a:tr h="393188">
                <a:tc>
                  <a:txBody>
                    <a:bodyPr/>
                    <a:lstStyle/>
                    <a:p>
                      <a:pPr algn="l">
                        <a:buFont typeface="Wingdings" pitchFamily="2" charset="2"/>
                        <a:buChar char="q"/>
                      </a:pPr>
                      <a:r>
                        <a:rPr lang="en-US" sz="2000" b="1" dirty="0"/>
                        <a:t>   Fellowship</a:t>
                      </a:r>
                      <a:r>
                        <a:rPr lang="en-US" sz="2000" b="1" baseline="0" dirty="0"/>
                        <a:t> (Hebrews 10:25)</a:t>
                      </a:r>
                      <a:endParaRPr lang="en-US" sz="2000" b="1" dirty="0"/>
                    </a:p>
                  </a:txBody>
                  <a:tcPr/>
                </a:tc>
                <a:extLst>
                  <a:ext uri="{0D108BD9-81ED-4DB2-BD59-A6C34878D82A}">
                    <a16:rowId xmlns:a16="http://schemas.microsoft.com/office/drawing/2014/main" val="10005"/>
                  </a:ext>
                </a:extLst>
              </a:tr>
              <a:tr h="393188">
                <a:tc>
                  <a:txBody>
                    <a:bodyPr/>
                    <a:lstStyle/>
                    <a:p>
                      <a:pPr algn="l">
                        <a:buFont typeface="Wingdings" pitchFamily="2" charset="2"/>
                        <a:buChar char="q"/>
                      </a:pPr>
                      <a:r>
                        <a:rPr lang="en-US" sz="2000" b="1" dirty="0"/>
                        <a:t>   Interpersonal</a:t>
                      </a:r>
                      <a:r>
                        <a:rPr lang="en-US" sz="2000" b="1" baseline="0" dirty="0"/>
                        <a:t>  relationships (1 John 1:7, 3:23)</a:t>
                      </a:r>
                      <a:endParaRPr lang="en-US" sz="2000" b="1" dirty="0"/>
                    </a:p>
                  </a:txBody>
                  <a:tcPr/>
                </a:tc>
                <a:extLst>
                  <a:ext uri="{0D108BD9-81ED-4DB2-BD59-A6C34878D82A}">
                    <a16:rowId xmlns:a16="http://schemas.microsoft.com/office/drawing/2014/main" val="10006"/>
                  </a:ext>
                </a:extLst>
              </a:tr>
              <a:tr h="367984">
                <a:tc>
                  <a:txBody>
                    <a:bodyPr/>
                    <a:lstStyle/>
                    <a:p>
                      <a:pPr algn="ctr"/>
                      <a:endParaRPr lang="en-US" dirty="0"/>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p:cNvGrpSpPr/>
          <p:nvPr/>
        </p:nvGrpSpPr>
        <p:grpSpPr>
          <a:xfrm>
            <a:off x="-67962" y="228600"/>
            <a:ext cx="9144000" cy="6858000"/>
            <a:chOff x="0" y="0"/>
            <a:chExt cx="9144000" cy="6858000"/>
          </a:xfrm>
        </p:grpSpPr>
        <p:pic>
          <p:nvPicPr>
            <p:cNvPr id="5" name="Picture 4" descr="EGI-LOGO.jpg"/>
            <p:cNvPicPr>
              <a:picLocks noChangeAspect="1"/>
            </p:cNvPicPr>
            <p:nvPr/>
          </p:nvPicPr>
          <p:blipFill>
            <a:blip r:embed="rId2" cstate="print"/>
            <a:stretch>
              <a:fillRect/>
            </a:stretch>
          </p:blipFill>
          <p:spPr>
            <a:xfrm>
              <a:off x="304800" y="304800"/>
              <a:ext cx="762000" cy="1193271"/>
            </a:xfrm>
            <a:prstGeom prst="rect">
              <a:avLst/>
            </a:prstGeom>
          </p:spPr>
        </p:pic>
        <p:pic>
          <p:nvPicPr>
            <p:cNvPr id="6" name="Picture 5" descr="FootBanner.jpg"/>
            <p:cNvPicPr>
              <a:picLocks noChangeAspect="1"/>
            </p:cNvPicPr>
            <p:nvPr/>
          </p:nvPicPr>
          <p:blipFill>
            <a:blip r:embed="rId3" cstate="print"/>
            <a:stretch>
              <a:fillRect/>
            </a:stretch>
          </p:blipFill>
          <p:spPr>
            <a:xfrm>
              <a:off x="0" y="5867400"/>
              <a:ext cx="9144000" cy="990600"/>
            </a:xfrm>
            <a:prstGeom prst="rect">
              <a:avLst/>
            </a:prstGeom>
          </p:spPr>
        </p:pic>
        <p:sp>
          <p:nvSpPr>
            <p:cNvPr id="11" name="Title 1"/>
            <p:cNvSpPr txBox="1">
              <a:spLocks/>
            </p:cNvSpPr>
            <p:nvPr/>
          </p:nvSpPr>
          <p:spPr>
            <a:xfrm>
              <a:off x="1143000" y="457200"/>
              <a:ext cx="7543800" cy="838200"/>
            </a:xfrm>
            <a:prstGeom prst="rect">
              <a:avLst/>
            </a:prstGeom>
          </p:spPr>
          <p:txBody>
            <a:bodyPr vert="horz"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all" spc="0" normalizeH="0" baseline="0" noProof="0" dirty="0">
                  <a:ln>
                    <a:noFill/>
                  </a:ln>
                  <a:solidFill>
                    <a:schemeClr val="tx2"/>
                  </a:solidFill>
                  <a:effectLst>
                    <a:reflection blurRad="12700" stA="48000" endA="300" endPos="55000" dir="5400000" sy="-90000" algn="bl" rotWithShape="0"/>
                  </a:effectLst>
                  <a:uLnTx/>
                  <a:uFillTx/>
                  <a:latin typeface="Impact" pitchFamily="34" charset="0"/>
                  <a:ea typeface="+mj-ea"/>
                  <a:cs typeface="+mj-cs"/>
                </a:rPr>
                <a:t> PURPOSE OF THE CHURCH</a:t>
              </a:r>
            </a:p>
          </p:txBody>
        </p:sp>
        <p:sp>
          <p:nvSpPr>
            <p:cNvPr id="2662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26635"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19" name="TextBox 18"/>
            <p:cNvSpPr txBox="1"/>
            <p:nvPr/>
          </p:nvSpPr>
          <p:spPr>
            <a:xfrm>
              <a:off x="685800" y="2819400"/>
              <a:ext cx="4419600" cy="2123658"/>
            </a:xfrm>
            <a:prstGeom prst="rect">
              <a:avLst/>
            </a:prstGeom>
            <a:noFill/>
            <a:effectLst>
              <a:glow rad="228600">
                <a:schemeClr val="accent6">
                  <a:satMod val="175000"/>
                  <a:alpha val="40000"/>
                </a:schemeClr>
              </a:glow>
            </a:effectLst>
          </p:spPr>
          <p:txBody>
            <a:bodyPr wrap="square" rtlCol="0">
              <a:spAutoFit/>
            </a:bodyPr>
            <a:lstStyle/>
            <a:p>
              <a:pPr lvl="0" algn="ctr"/>
              <a:r>
                <a:rPr lang="en-US" sz="6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j-lt"/>
                  <a:ea typeface="Times New Roman" pitchFamily="18" charset="0"/>
                  <a:cs typeface="Arial" pitchFamily="34" charset="0"/>
                </a:rPr>
                <a:t>Discovery Session</a:t>
              </a:r>
            </a:p>
          </p:txBody>
        </p:sp>
        <p:sp>
          <p:nvSpPr>
            <p:cNvPr id="30725"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32773"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pic>
          <p:nvPicPr>
            <p:cNvPr id="14" name="Picture 13" descr="MAGNIGLASS.gif"/>
            <p:cNvPicPr>
              <a:picLocks noChangeAspect="1"/>
            </p:cNvPicPr>
            <p:nvPr/>
          </p:nvPicPr>
          <p:blipFill>
            <a:blip r:embed="rId4" cstate="print"/>
            <a:stretch>
              <a:fillRect/>
            </a:stretch>
          </p:blipFill>
          <p:spPr>
            <a:xfrm rot="658250">
              <a:off x="3407893" y="2411482"/>
              <a:ext cx="5105400" cy="2826035"/>
            </a:xfrm>
            <a:prstGeom prst="rect">
              <a:avLst/>
            </a:prstGeom>
            <a:effectLst>
              <a:glow rad="228600">
                <a:schemeClr val="accent6">
                  <a:satMod val="175000"/>
                  <a:alpha val="40000"/>
                </a:schemeClr>
              </a:glow>
            </a:effectLst>
          </p:spPr>
        </p:pic>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295400" y="304800"/>
            <a:ext cx="6324600" cy="838200"/>
          </a:xfrm>
        </p:spPr>
        <p:txBody>
          <a:bodyPr>
            <a:noAutofit/>
          </a:bodyPr>
          <a:lstStyle/>
          <a:p>
            <a:r>
              <a:rPr lang="en-US" sz="4800" b="1" dirty="0">
                <a:latin typeface="Impact" pitchFamily="34" charset="0"/>
              </a:rPr>
              <a:t>Purpose Of The Church</a:t>
            </a:r>
          </a:p>
        </p:txBody>
      </p:sp>
      <p:pic>
        <p:nvPicPr>
          <p:cNvPr id="5" name="Picture 4" descr="EGI-LOGO.jpg"/>
          <p:cNvPicPr>
            <a:picLocks noChangeAspect="1"/>
          </p:cNvPicPr>
          <p:nvPr/>
        </p:nvPicPr>
        <p:blipFill>
          <a:blip r:embed="rId2" cstate="print"/>
          <a:stretch>
            <a:fillRect/>
          </a:stretch>
        </p:blipFill>
        <p:spPr>
          <a:xfrm>
            <a:off x="304800" y="304800"/>
            <a:ext cx="762000" cy="1193271"/>
          </a:xfrm>
          <a:prstGeom prst="rect">
            <a:avLst/>
          </a:prstGeom>
        </p:spPr>
      </p:pic>
      <p:pic>
        <p:nvPicPr>
          <p:cNvPr id="6" name="Picture 5" descr="FootBanner.jpg"/>
          <p:cNvPicPr>
            <a:picLocks noChangeAspect="1"/>
          </p:cNvPicPr>
          <p:nvPr/>
        </p:nvPicPr>
        <p:blipFill>
          <a:blip r:embed="rId3" cstate="print"/>
          <a:stretch>
            <a:fillRect/>
          </a:stretch>
        </p:blipFill>
        <p:spPr>
          <a:xfrm>
            <a:off x="20320" y="5876343"/>
            <a:ext cx="9144000" cy="1156290"/>
          </a:xfrm>
          <a:prstGeom prst="rect">
            <a:avLst/>
          </a:prstGeom>
        </p:spPr>
      </p:pic>
      <p:sp>
        <p:nvSpPr>
          <p:cNvPr id="12" name="TextBox 11"/>
          <p:cNvSpPr txBox="1"/>
          <p:nvPr/>
        </p:nvSpPr>
        <p:spPr>
          <a:xfrm>
            <a:off x="1424940" y="1449099"/>
            <a:ext cx="6172200" cy="461665"/>
          </a:xfrm>
          <a:prstGeom prst="rect">
            <a:avLst/>
          </a:prstGeom>
          <a:noFill/>
        </p:spPr>
        <p:txBody>
          <a:bodyPr wrap="square" rtlCol="0">
            <a:spAutoFit/>
          </a:bodyPr>
          <a:lstStyle/>
          <a:p>
            <a:pPr algn="ctr"/>
            <a:r>
              <a:rPr lang="en-US" sz="2000" b="1" dirty="0">
                <a:solidFill>
                  <a:srgbClr val="0070C0"/>
                </a:solidFill>
                <a:effectLst>
                  <a:outerShdw blurRad="38100" dist="38100" dir="2700000" algn="tl">
                    <a:srgbClr val="000000">
                      <a:alpha val="43137"/>
                    </a:srgbClr>
                  </a:outerShdw>
                </a:effectLst>
              </a:rPr>
              <a:t> </a:t>
            </a:r>
            <a:r>
              <a:rPr lang="en-US" sz="2400" b="1" dirty="0">
                <a:solidFill>
                  <a:srgbClr val="0070C0"/>
                </a:solidFill>
                <a:effectLst>
                  <a:outerShdw blurRad="38100" dist="38100" dir="2700000" algn="tl">
                    <a:srgbClr val="000000">
                      <a:alpha val="43137"/>
                    </a:srgbClr>
                  </a:outerShdw>
                </a:effectLst>
              </a:rPr>
              <a:t>DISCOVERY SESSION</a:t>
            </a:r>
            <a:endParaRPr lang="en-US" sz="2000" b="1" dirty="0">
              <a:solidFill>
                <a:srgbClr val="0070C0"/>
              </a:solidFill>
              <a:effectLst>
                <a:outerShdw blurRad="38100" dist="38100" dir="2700000" algn="tl">
                  <a:srgbClr val="000000">
                    <a:alpha val="43137"/>
                  </a:srgbClr>
                </a:outerShdw>
              </a:effectLst>
            </a:endParaRPr>
          </a:p>
        </p:txBody>
      </p:sp>
      <p:sp>
        <p:nvSpPr>
          <p:cNvPr id="14" name="TextBox 13"/>
          <p:cNvSpPr txBox="1"/>
          <p:nvPr/>
        </p:nvSpPr>
        <p:spPr>
          <a:xfrm>
            <a:off x="205740" y="1921307"/>
            <a:ext cx="8610600" cy="375487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000" b="1" i="1" dirty="0"/>
              <a:t>Break into small groups of 5-7 people and discuss the following:</a:t>
            </a:r>
          </a:p>
          <a:p>
            <a:endParaRPr lang="en-US" sz="2000" dirty="0"/>
          </a:p>
          <a:p>
            <a:r>
              <a:rPr lang="en-US" sz="2200" dirty="0"/>
              <a:t>1. Read the Great Commission found in Matthew 28:18-20 and Mark 16:15-18. Discuss the significance of the Great Commission for church growth. Why did Jesus command His disciples to do the following?</a:t>
            </a:r>
          </a:p>
          <a:p>
            <a:pPr lvl="0"/>
            <a:r>
              <a:rPr lang="en-US" sz="2200" dirty="0"/>
              <a:t>         	&gt; Go              &gt; Preach and teach  	     &gt; Baptize                       </a:t>
            </a:r>
          </a:p>
          <a:p>
            <a:pPr lvl="0"/>
            <a:r>
              <a:rPr lang="en-US" sz="2200" dirty="0"/>
              <a:t>	&gt; Make disciples         &gt; Heal the sick (body, soul and spirit)</a:t>
            </a:r>
          </a:p>
          <a:p>
            <a:r>
              <a:rPr lang="en-US" sz="2200" dirty="0"/>
              <a:t> </a:t>
            </a:r>
          </a:p>
          <a:p>
            <a:r>
              <a:rPr lang="en-US" sz="2200" dirty="0"/>
              <a:t>2. Ask how many participants are already doing which of these  commandments? </a:t>
            </a:r>
          </a:p>
        </p:txBody>
      </p:sp>
    </p:spTree>
    <p:extLst>
      <p:ext uri="{BB962C8B-B14F-4D97-AF65-F5344CB8AC3E}">
        <p14:creationId xmlns:p14="http://schemas.microsoft.com/office/powerpoint/2010/main" val="9792278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295400" y="304800"/>
            <a:ext cx="6324600" cy="838200"/>
          </a:xfrm>
        </p:spPr>
        <p:txBody>
          <a:bodyPr>
            <a:noAutofit/>
          </a:bodyPr>
          <a:lstStyle/>
          <a:p>
            <a:r>
              <a:rPr lang="en-US" sz="4800" b="1" dirty="0">
                <a:latin typeface="Impact" pitchFamily="34" charset="0"/>
              </a:rPr>
              <a:t>Purpose Of The Church</a:t>
            </a:r>
          </a:p>
        </p:txBody>
      </p:sp>
      <p:pic>
        <p:nvPicPr>
          <p:cNvPr id="5" name="Picture 4" descr="EGI-LOGO.jpg"/>
          <p:cNvPicPr>
            <a:picLocks noChangeAspect="1"/>
          </p:cNvPicPr>
          <p:nvPr/>
        </p:nvPicPr>
        <p:blipFill>
          <a:blip r:embed="rId2" cstate="print"/>
          <a:stretch>
            <a:fillRect/>
          </a:stretch>
        </p:blipFill>
        <p:spPr>
          <a:xfrm>
            <a:off x="304800" y="304800"/>
            <a:ext cx="762000" cy="1193271"/>
          </a:xfrm>
          <a:prstGeom prst="rect">
            <a:avLst/>
          </a:prstGeom>
        </p:spPr>
      </p:pic>
      <p:pic>
        <p:nvPicPr>
          <p:cNvPr id="6" name="Picture 5" descr="FootBanner.jpg"/>
          <p:cNvPicPr>
            <a:picLocks noChangeAspect="1"/>
          </p:cNvPicPr>
          <p:nvPr/>
        </p:nvPicPr>
        <p:blipFill>
          <a:blip r:embed="rId3" cstate="print"/>
          <a:stretch>
            <a:fillRect/>
          </a:stretch>
        </p:blipFill>
        <p:spPr>
          <a:xfrm>
            <a:off x="20320" y="5876343"/>
            <a:ext cx="9144000" cy="1156290"/>
          </a:xfrm>
          <a:prstGeom prst="rect">
            <a:avLst/>
          </a:prstGeom>
        </p:spPr>
      </p:pic>
      <p:sp>
        <p:nvSpPr>
          <p:cNvPr id="12" name="TextBox 11"/>
          <p:cNvSpPr txBox="1"/>
          <p:nvPr/>
        </p:nvSpPr>
        <p:spPr>
          <a:xfrm>
            <a:off x="1442720" y="1469419"/>
            <a:ext cx="6172200" cy="523220"/>
          </a:xfrm>
          <a:prstGeom prst="rect">
            <a:avLst/>
          </a:prstGeom>
          <a:noFill/>
        </p:spPr>
        <p:txBody>
          <a:bodyPr wrap="square" rtlCol="0">
            <a:spAutoFit/>
          </a:bodyPr>
          <a:lstStyle/>
          <a:p>
            <a:pPr algn="ctr"/>
            <a:r>
              <a:rPr lang="en-US" sz="2000" b="1" dirty="0">
                <a:solidFill>
                  <a:srgbClr val="0070C0"/>
                </a:solidFill>
                <a:effectLst>
                  <a:outerShdw blurRad="38100" dist="38100" dir="2700000" algn="tl">
                    <a:srgbClr val="000000">
                      <a:alpha val="43137"/>
                    </a:srgbClr>
                  </a:outerShdw>
                </a:effectLst>
              </a:rPr>
              <a:t> </a:t>
            </a:r>
            <a:r>
              <a:rPr lang="en-US" sz="2800" b="1" dirty="0">
                <a:solidFill>
                  <a:srgbClr val="0070C0"/>
                </a:solidFill>
                <a:effectLst>
                  <a:outerShdw blurRad="38100" dist="38100" dir="2700000" algn="tl">
                    <a:srgbClr val="000000">
                      <a:alpha val="43137"/>
                    </a:srgbClr>
                  </a:outerShdw>
                </a:effectLst>
              </a:rPr>
              <a:t>DISCOVERY SESSION</a:t>
            </a:r>
            <a:endParaRPr lang="en-US" sz="2000" b="1" dirty="0">
              <a:solidFill>
                <a:srgbClr val="0070C0"/>
              </a:solidFill>
              <a:effectLst>
                <a:outerShdw blurRad="38100" dist="38100" dir="2700000" algn="tl">
                  <a:srgbClr val="000000">
                    <a:alpha val="43137"/>
                  </a:srgbClr>
                </a:outerShdw>
              </a:effectLst>
            </a:endParaRPr>
          </a:p>
        </p:txBody>
      </p:sp>
      <p:sp>
        <p:nvSpPr>
          <p:cNvPr id="14" name="TextBox 13"/>
          <p:cNvSpPr txBox="1"/>
          <p:nvPr/>
        </p:nvSpPr>
        <p:spPr>
          <a:xfrm>
            <a:off x="457200" y="2438401"/>
            <a:ext cx="8153400" cy="2985433"/>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endParaRPr lang="en-US" sz="2000" b="1" i="1" dirty="0"/>
          </a:p>
          <a:p>
            <a:r>
              <a:rPr lang="en-US" sz="2000" b="1" i="1" dirty="0"/>
              <a:t> </a:t>
            </a:r>
            <a:r>
              <a:rPr lang="en-US" sz="2800" b="1" dirty="0"/>
              <a:t>Session Conclusion</a:t>
            </a:r>
            <a:r>
              <a:rPr lang="en-US" sz="2800" dirty="0"/>
              <a:t>:</a:t>
            </a:r>
            <a:r>
              <a:rPr lang="en-US" sz="2800" i="1" dirty="0"/>
              <a:t>  </a:t>
            </a:r>
            <a:r>
              <a:rPr lang="en-US" sz="2800" dirty="0"/>
              <a:t>Is your church doing all five activities discussed previously? If your church is not doing them all, you must lead your church to change. Pray about whether your church should begin a “Spiritual Exercise” program. </a:t>
            </a:r>
          </a:p>
          <a:p>
            <a:endParaRPr lang="en-US" sz="2800" dirty="0"/>
          </a:p>
        </p:txBody>
      </p:sp>
    </p:spTree>
    <p:extLst>
      <p:ext uri="{BB962C8B-B14F-4D97-AF65-F5344CB8AC3E}">
        <p14:creationId xmlns:p14="http://schemas.microsoft.com/office/powerpoint/2010/main" val="35040032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409700" y="257827"/>
            <a:ext cx="6324600" cy="838200"/>
          </a:xfrm>
        </p:spPr>
        <p:txBody>
          <a:bodyPr>
            <a:noAutofit/>
          </a:bodyPr>
          <a:lstStyle/>
          <a:p>
            <a:r>
              <a:rPr lang="en-US" sz="4800" b="1" dirty="0">
                <a:latin typeface="Impact" pitchFamily="34" charset="0"/>
              </a:rPr>
              <a:t> PURPOSE Of the CHURCH</a:t>
            </a:r>
          </a:p>
        </p:txBody>
      </p:sp>
      <p:pic>
        <p:nvPicPr>
          <p:cNvPr id="5" name="Picture 4" descr="EGI-LOGO.jpg"/>
          <p:cNvPicPr>
            <a:picLocks noChangeAspect="1"/>
          </p:cNvPicPr>
          <p:nvPr/>
        </p:nvPicPr>
        <p:blipFill>
          <a:blip r:embed="rId2" cstate="print"/>
          <a:stretch>
            <a:fillRect/>
          </a:stretch>
        </p:blipFill>
        <p:spPr>
          <a:xfrm>
            <a:off x="304800" y="304800"/>
            <a:ext cx="762000" cy="1193271"/>
          </a:xfrm>
          <a:prstGeom prst="rect">
            <a:avLst/>
          </a:prstGeom>
        </p:spPr>
      </p:pic>
      <p:pic>
        <p:nvPicPr>
          <p:cNvPr id="8" name="Picture 7" descr="Facilitators-Guide_Small.jpg"/>
          <p:cNvPicPr>
            <a:picLocks noChangeAspect="1"/>
          </p:cNvPicPr>
          <p:nvPr/>
        </p:nvPicPr>
        <p:blipFill>
          <a:blip r:embed="rId3" cstate="print"/>
          <a:stretch>
            <a:fillRect/>
          </a:stretch>
        </p:blipFill>
        <p:spPr>
          <a:xfrm>
            <a:off x="2937382" y="1371600"/>
            <a:ext cx="3040635" cy="44196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9" name="Rounded Rectangle 8"/>
          <p:cNvSpPr/>
          <p:nvPr/>
        </p:nvSpPr>
        <p:spPr>
          <a:xfrm>
            <a:off x="26894" y="6225988"/>
            <a:ext cx="9144000" cy="60960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2800" dirty="0"/>
              <a:t>Contact: Info@Equippersgroup.org</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295400" y="304800"/>
            <a:ext cx="6324600" cy="838200"/>
          </a:xfrm>
        </p:spPr>
        <p:txBody>
          <a:bodyPr>
            <a:noAutofit/>
          </a:bodyPr>
          <a:lstStyle/>
          <a:p>
            <a:r>
              <a:rPr lang="en-US" sz="4800" b="1" dirty="0">
                <a:latin typeface="Impact" pitchFamily="34" charset="0"/>
              </a:rPr>
              <a:t>Purpose Of The Church</a:t>
            </a:r>
          </a:p>
        </p:txBody>
      </p:sp>
      <p:pic>
        <p:nvPicPr>
          <p:cNvPr id="5" name="Picture 4" descr="EGI-LOGO.jpg"/>
          <p:cNvPicPr>
            <a:picLocks noChangeAspect="1"/>
          </p:cNvPicPr>
          <p:nvPr/>
        </p:nvPicPr>
        <p:blipFill>
          <a:blip r:embed="rId2" cstate="print"/>
          <a:stretch>
            <a:fillRect/>
          </a:stretch>
        </p:blipFill>
        <p:spPr>
          <a:xfrm>
            <a:off x="304800" y="304800"/>
            <a:ext cx="762000" cy="1193271"/>
          </a:xfrm>
          <a:prstGeom prst="rect">
            <a:avLst/>
          </a:prstGeom>
        </p:spPr>
      </p:pic>
      <p:pic>
        <p:nvPicPr>
          <p:cNvPr id="6" name="Picture 5" descr="FootBanner.jpg"/>
          <p:cNvPicPr>
            <a:picLocks noChangeAspect="1"/>
          </p:cNvPicPr>
          <p:nvPr/>
        </p:nvPicPr>
        <p:blipFill>
          <a:blip r:embed="rId3" cstate="print"/>
          <a:stretch>
            <a:fillRect/>
          </a:stretch>
        </p:blipFill>
        <p:spPr>
          <a:xfrm>
            <a:off x="0" y="5867400"/>
            <a:ext cx="9144000" cy="990600"/>
          </a:xfrm>
          <a:prstGeom prst="rect">
            <a:avLst/>
          </a:prstGeom>
        </p:spPr>
      </p:pic>
      <p:sp>
        <p:nvSpPr>
          <p:cNvPr id="12" name="TextBox 11"/>
          <p:cNvSpPr txBox="1"/>
          <p:nvPr/>
        </p:nvSpPr>
        <p:spPr>
          <a:xfrm>
            <a:off x="1407459" y="1466695"/>
            <a:ext cx="6172200" cy="523220"/>
          </a:xfrm>
          <a:prstGeom prst="rect">
            <a:avLst/>
          </a:prstGeom>
          <a:noFill/>
        </p:spPr>
        <p:txBody>
          <a:bodyPr wrap="square" rtlCol="0">
            <a:spAutoFit/>
          </a:bodyPr>
          <a:lstStyle/>
          <a:p>
            <a:pPr algn="ctr"/>
            <a:r>
              <a:rPr lang="en-US" sz="2800" b="1" dirty="0">
                <a:solidFill>
                  <a:srgbClr val="0070C0"/>
                </a:solidFill>
                <a:effectLst>
                  <a:outerShdw blurRad="38100" dist="38100" dir="2700000" algn="tl">
                    <a:srgbClr val="000000">
                      <a:alpha val="43137"/>
                    </a:srgbClr>
                  </a:outerShdw>
                </a:effectLst>
              </a:rPr>
              <a:t>OVERVIEW</a:t>
            </a:r>
          </a:p>
        </p:txBody>
      </p:sp>
      <p:sp>
        <p:nvSpPr>
          <p:cNvPr id="14" name="TextBox 13"/>
          <p:cNvSpPr txBox="1"/>
          <p:nvPr/>
        </p:nvSpPr>
        <p:spPr>
          <a:xfrm>
            <a:off x="304800" y="2074545"/>
            <a:ext cx="8610600" cy="384720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endParaRPr lang="en-US" sz="2400" dirty="0"/>
          </a:p>
          <a:p>
            <a:r>
              <a:rPr lang="en-US" sz="2400" dirty="0"/>
              <a:t>The heart of the Father, the mission of the Son, and the purpose of the church is clearly defined in this session. It points out that the church is to be God’s vehicle to all nations bringing His GOOD NEWS and freedom to His people. Specifically, this is accomplished through obedience to the Great Commission. (Matthew 28:18-20)</a:t>
            </a:r>
          </a:p>
          <a:p>
            <a:endParaRPr lang="en-US" sz="2400" dirty="0"/>
          </a:p>
          <a:p>
            <a:r>
              <a:rPr lang="en-US" sz="2400" b="1" dirty="0"/>
              <a:t>Time required to complete this session: 1 hour</a:t>
            </a:r>
          </a:p>
          <a:p>
            <a:endParaRPr lang="en-US" sz="2800" dirty="0"/>
          </a:p>
        </p:txBody>
      </p:sp>
    </p:spTree>
    <p:extLst>
      <p:ext uri="{BB962C8B-B14F-4D97-AF65-F5344CB8AC3E}">
        <p14:creationId xmlns:p14="http://schemas.microsoft.com/office/powerpoint/2010/main" val="1480731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295400" y="304800"/>
            <a:ext cx="6324600" cy="838200"/>
          </a:xfrm>
        </p:spPr>
        <p:txBody>
          <a:bodyPr>
            <a:noAutofit/>
          </a:bodyPr>
          <a:lstStyle/>
          <a:p>
            <a:r>
              <a:rPr lang="en-US" sz="4800" b="1" dirty="0">
                <a:latin typeface="Impact" pitchFamily="34" charset="0"/>
              </a:rPr>
              <a:t>Purpose Of The Church</a:t>
            </a:r>
          </a:p>
        </p:txBody>
      </p:sp>
      <p:pic>
        <p:nvPicPr>
          <p:cNvPr id="5" name="Picture 4" descr="EGI-LOGO.jpg"/>
          <p:cNvPicPr>
            <a:picLocks noChangeAspect="1"/>
          </p:cNvPicPr>
          <p:nvPr/>
        </p:nvPicPr>
        <p:blipFill>
          <a:blip r:embed="rId2" cstate="print"/>
          <a:stretch>
            <a:fillRect/>
          </a:stretch>
        </p:blipFill>
        <p:spPr>
          <a:xfrm>
            <a:off x="304800" y="304800"/>
            <a:ext cx="762000" cy="1193271"/>
          </a:xfrm>
          <a:prstGeom prst="rect">
            <a:avLst/>
          </a:prstGeom>
        </p:spPr>
      </p:pic>
      <p:pic>
        <p:nvPicPr>
          <p:cNvPr id="6" name="Picture 5" descr="FootBanner.jpg"/>
          <p:cNvPicPr>
            <a:picLocks noChangeAspect="1"/>
          </p:cNvPicPr>
          <p:nvPr/>
        </p:nvPicPr>
        <p:blipFill>
          <a:blip r:embed="rId3" cstate="print"/>
          <a:stretch>
            <a:fillRect/>
          </a:stretch>
        </p:blipFill>
        <p:spPr>
          <a:xfrm>
            <a:off x="0" y="5867400"/>
            <a:ext cx="9144000" cy="990600"/>
          </a:xfrm>
          <a:prstGeom prst="rect">
            <a:avLst/>
          </a:prstGeom>
        </p:spPr>
      </p:pic>
      <p:sp>
        <p:nvSpPr>
          <p:cNvPr id="12" name="TextBox 11"/>
          <p:cNvSpPr txBox="1"/>
          <p:nvPr/>
        </p:nvSpPr>
        <p:spPr>
          <a:xfrm>
            <a:off x="1424940" y="1449099"/>
            <a:ext cx="6172200" cy="523220"/>
          </a:xfrm>
          <a:prstGeom prst="rect">
            <a:avLst/>
          </a:prstGeom>
          <a:noFill/>
        </p:spPr>
        <p:txBody>
          <a:bodyPr wrap="square" rtlCol="0">
            <a:spAutoFit/>
          </a:bodyPr>
          <a:lstStyle/>
          <a:p>
            <a:pPr algn="ctr"/>
            <a:r>
              <a:rPr lang="en-US" sz="2800" b="1" dirty="0">
                <a:solidFill>
                  <a:srgbClr val="0070C0"/>
                </a:solidFill>
                <a:effectLst>
                  <a:outerShdw blurRad="38100" dist="38100" dir="2700000" algn="tl">
                    <a:srgbClr val="000000">
                      <a:alpha val="43137"/>
                    </a:srgbClr>
                  </a:outerShdw>
                </a:effectLst>
              </a:rPr>
              <a:t>GOALS OF THE SESSION</a:t>
            </a:r>
          </a:p>
        </p:txBody>
      </p:sp>
      <p:sp>
        <p:nvSpPr>
          <p:cNvPr id="14" name="TextBox 13"/>
          <p:cNvSpPr txBox="1"/>
          <p:nvPr/>
        </p:nvSpPr>
        <p:spPr>
          <a:xfrm>
            <a:off x="266700" y="2065780"/>
            <a:ext cx="8610600" cy="295465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b="1" dirty="0"/>
              <a:t> </a:t>
            </a:r>
          </a:p>
          <a:p>
            <a:r>
              <a:rPr lang="en-US" sz="2800" dirty="0"/>
              <a:t>1.	Purpose of the church </a:t>
            </a:r>
            <a:r>
              <a:rPr lang="en-US" sz="2800" u="sng" dirty="0"/>
              <a:t>is missions</a:t>
            </a:r>
          </a:p>
          <a:p>
            <a:r>
              <a:rPr lang="en-US" sz="2800" dirty="0"/>
              <a:t>2.	Understand what is a “Great Commission” church</a:t>
            </a:r>
          </a:p>
          <a:p>
            <a:r>
              <a:rPr lang="en-US" sz="2800" dirty="0"/>
              <a:t>3.	The church is God’s provision</a:t>
            </a:r>
          </a:p>
          <a:p>
            <a:pPr marL="514350" indent="-514350">
              <a:buAutoNum type="arabicPeriod" startAt="4"/>
            </a:pPr>
            <a:r>
              <a:rPr lang="en-US" sz="2800" dirty="0"/>
              <a:t>     Is your church a “Great Commission” church?</a:t>
            </a:r>
          </a:p>
          <a:p>
            <a:pPr marL="342900" indent="-342900">
              <a:buAutoNum type="arabicPeriod" startAt="4"/>
            </a:pPr>
            <a:endParaRPr lang="en-US" sz="2800" dirty="0"/>
          </a:p>
          <a:p>
            <a:pPr algn="ctr"/>
            <a:r>
              <a:rPr lang="en-US" sz="2800" b="1" dirty="0"/>
              <a:t>DISCOVERY SESSION AT END</a:t>
            </a:r>
            <a:endParaRPr lang="en-US" b="1" dirty="0"/>
          </a:p>
        </p:txBody>
      </p:sp>
    </p:spTree>
    <p:extLst>
      <p:ext uri="{BB962C8B-B14F-4D97-AF65-F5344CB8AC3E}">
        <p14:creationId xmlns:p14="http://schemas.microsoft.com/office/powerpoint/2010/main" val="2501650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295400" y="304800"/>
            <a:ext cx="6324600" cy="838200"/>
          </a:xfrm>
        </p:spPr>
        <p:txBody>
          <a:bodyPr>
            <a:noAutofit/>
          </a:bodyPr>
          <a:lstStyle/>
          <a:p>
            <a:r>
              <a:rPr lang="en-US" sz="4800" b="1" dirty="0">
                <a:latin typeface="Impact" pitchFamily="34" charset="0"/>
              </a:rPr>
              <a:t>Purpose Of The Church</a:t>
            </a:r>
          </a:p>
        </p:txBody>
      </p:sp>
      <p:pic>
        <p:nvPicPr>
          <p:cNvPr id="5" name="Picture 4" descr="EGI-LOGO.jpg"/>
          <p:cNvPicPr>
            <a:picLocks noChangeAspect="1"/>
          </p:cNvPicPr>
          <p:nvPr/>
        </p:nvPicPr>
        <p:blipFill>
          <a:blip r:embed="rId2" cstate="print"/>
          <a:stretch>
            <a:fillRect/>
          </a:stretch>
        </p:blipFill>
        <p:spPr>
          <a:xfrm>
            <a:off x="304800" y="304800"/>
            <a:ext cx="762000" cy="1193271"/>
          </a:xfrm>
          <a:prstGeom prst="rect">
            <a:avLst/>
          </a:prstGeom>
        </p:spPr>
      </p:pic>
      <p:pic>
        <p:nvPicPr>
          <p:cNvPr id="6" name="Picture 5" descr="FootBanner.jpg"/>
          <p:cNvPicPr>
            <a:picLocks noChangeAspect="1"/>
          </p:cNvPicPr>
          <p:nvPr/>
        </p:nvPicPr>
        <p:blipFill>
          <a:blip r:embed="rId3" cstate="print"/>
          <a:stretch>
            <a:fillRect/>
          </a:stretch>
        </p:blipFill>
        <p:spPr>
          <a:xfrm>
            <a:off x="0" y="5867400"/>
            <a:ext cx="9144000" cy="990600"/>
          </a:xfrm>
          <a:prstGeom prst="rect">
            <a:avLst/>
          </a:prstGeom>
        </p:spPr>
      </p:pic>
      <p:pic>
        <p:nvPicPr>
          <p:cNvPr id="1026" name="Picture 2" descr="From the Father R1"/>
          <p:cNvPicPr>
            <a:picLocks noChangeAspect="1" noChangeArrowheads="1"/>
          </p:cNvPicPr>
          <p:nvPr/>
        </p:nvPicPr>
        <p:blipFill>
          <a:blip r:embed="rId4" cstate="print"/>
          <a:srcRect/>
          <a:stretch>
            <a:fillRect/>
          </a:stretch>
        </p:blipFill>
        <p:spPr bwMode="auto">
          <a:xfrm>
            <a:off x="1447800" y="1371600"/>
            <a:ext cx="6324600" cy="4267200"/>
          </a:xfrm>
          <a:prstGeom prst="rect">
            <a:avLst/>
          </a:prstGeom>
          <a:noFill/>
          <a:ln w="28575">
            <a:solidFill>
              <a:srgbClr val="000000"/>
            </a:solidFill>
            <a:miter lim="800000"/>
            <a:headEnd/>
            <a:tailEnd/>
          </a:ln>
        </p:spPr>
      </p:pic>
      <p:sp>
        <p:nvSpPr>
          <p:cNvPr id="1027" name="Text Box 3"/>
          <p:cNvSpPr txBox="1">
            <a:spLocks noChangeArrowheads="1"/>
          </p:cNvSpPr>
          <p:nvPr/>
        </p:nvSpPr>
        <p:spPr bwMode="auto">
          <a:xfrm>
            <a:off x="4572000" y="1562101"/>
            <a:ext cx="2743200" cy="4190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ts val="300"/>
              </a:spcBef>
              <a:spcAft>
                <a:spcPts val="300"/>
              </a:spcAft>
              <a:buClrTx/>
              <a:buSzTx/>
              <a:buFontTx/>
              <a:buNone/>
              <a:tabLst/>
            </a:pPr>
            <a:r>
              <a:rPr kumimoji="0" lang="en-US" sz="2400" b="1" i="0" u="none" strike="noStrike" cap="none" normalizeH="0" baseline="0" dirty="0">
                <a:ln>
                  <a:noFill/>
                </a:ln>
                <a:solidFill>
                  <a:schemeClr val="tx1"/>
                </a:solidFill>
                <a:effectLst/>
                <a:latin typeface="Arial" pitchFamily="34" charset="0"/>
                <a:cs typeface="Arial" pitchFamily="34" charset="0"/>
              </a:rPr>
              <a:t>From the Father</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028" name="Text Box 4"/>
          <p:cNvSpPr txBox="1">
            <a:spLocks noChangeArrowheads="1"/>
          </p:cNvSpPr>
          <p:nvPr/>
        </p:nvSpPr>
        <p:spPr bwMode="auto">
          <a:xfrm>
            <a:off x="1905000" y="1641475"/>
            <a:ext cx="1371599" cy="1025525"/>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1600" b="1" i="0" u="none" strike="noStrike" cap="none" normalizeH="0" baseline="0" dirty="0">
                <a:ln>
                  <a:noFill/>
                </a:ln>
                <a:solidFill>
                  <a:schemeClr val="accent6">
                    <a:lumMod val="75000"/>
                  </a:schemeClr>
                </a:solidFill>
                <a:effectLst/>
                <a:cs typeface="Arial" pitchFamily="34" charset="0"/>
              </a:rPr>
              <a:t>1. From </a:t>
            </a:r>
            <a:r>
              <a:rPr kumimoji="0" lang="en-US" b="1" i="0" u="none" strike="noStrike" cap="none" normalizeH="0" baseline="0" dirty="0">
                <a:ln>
                  <a:noFill/>
                </a:ln>
                <a:solidFill>
                  <a:schemeClr val="accent6">
                    <a:lumMod val="75000"/>
                  </a:schemeClr>
                </a:solidFill>
                <a:effectLst/>
                <a:cs typeface="Arial" pitchFamily="34" charset="0"/>
              </a:rPr>
              <a:t>God, </a:t>
            </a:r>
            <a:r>
              <a:rPr kumimoji="0" lang="en-US" sz="1600" b="1" i="0" u="none" strike="noStrike" cap="none" normalizeH="0" baseline="0" dirty="0">
                <a:ln>
                  <a:noFill/>
                </a:ln>
                <a:solidFill>
                  <a:schemeClr val="accent6">
                    <a:lumMod val="75000"/>
                  </a:schemeClr>
                </a:solidFill>
                <a:effectLst/>
                <a:cs typeface="Arial" pitchFamily="34" charset="0"/>
              </a:rPr>
              <a:t>the Father</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800" b="1" i="0" u="none" strike="noStrike" cap="none" normalizeH="0" baseline="0" dirty="0">
              <a:ln>
                <a:noFill/>
              </a:ln>
              <a:solidFill>
                <a:schemeClr val="accent6">
                  <a:lumMod val="75000"/>
                </a:schemeClr>
              </a:solidFill>
              <a:effectLst/>
              <a:cs typeface="Arial" pitchFamily="34" charset="0"/>
            </a:endParaRPr>
          </a:p>
          <a:p>
            <a:pPr marL="0" marR="0" lvl="0" indent="0" algn="l" defTabSz="914400" rtl="0" eaLnBrk="1" fontAlgn="base" latinLnBrk="0" hangingPunct="1">
              <a:lnSpc>
                <a:spcPct val="100000"/>
              </a:lnSpc>
              <a:spcBef>
                <a:spcPct val="0"/>
              </a:spcBef>
              <a:spcAft>
                <a:spcPts val="600"/>
              </a:spcAft>
              <a:buClrTx/>
              <a:buSzTx/>
              <a:buFontTx/>
              <a:buNone/>
              <a:tabLst/>
            </a:pPr>
            <a:r>
              <a:rPr kumimoji="0" lang="en-US" sz="1400" b="1" i="0" u="none" strike="noStrike" cap="none" normalizeH="0" baseline="0" dirty="0">
                <a:ln>
                  <a:noFill/>
                </a:ln>
                <a:solidFill>
                  <a:schemeClr val="accent6">
                    <a:lumMod val="75000"/>
                  </a:schemeClr>
                </a:solidFill>
                <a:effectLst/>
                <a:cs typeface="Arial" pitchFamily="34" charset="0"/>
              </a:rPr>
              <a:t>     (John 3:16</a:t>
            </a:r>
            <a:r>
              <a:rPr kumimoji="0" lang="en-US" sz="1400" i="0" u="none" strike="noStrike" cap="none" normalizeH="0" baseline="0" dirty="0">
                <a:ln>
                  <a:noFill/>
                </a:ln>
                <a:solidFill>
                  <a:schemeClr val="tx1"/>
                </a:solidFill>
                <a:effectLst/>
                <a:cs typeface="Arial" pitchFamily="34" charset="0"/>
              </a:rPr>
              <a:t>)</a:t>
            </a:r>
            <a:endParaRPr kumimoji="0" lang="en-US" sz="1600" i="0" u="none" strike="noStrike" cap="none" normalizeH="0" baseline="0" dirty="0">
              <a:ln>
                <a:noFill/>
              </a:ln>
              <a:solidFill>
                <a:schemeClr val="tx1"/>
              </a:solidFill>
              <a:effectLst/>
              <a:cs typeface="Arial" pitchFamily="34" charset="0"/>
            </a:endParaRPr>
          </a:p>
        </p:txBody>
      </p:sp>
      <p:sp>
        <p:nvSpPr>
          <p:cNvPr id="1029" name="Text Box 5"/>
          <p:cNvSpPr txBox="1">
            <a:spLocks noChangeArrowheads="1"/>
          </p:cNvSpPr>
          <p:nvPr/>
        </p:nvSpPr>
        <p:spPr bwMode="auto">
          <a:xfrm>
            <a:off x="5410200" y="2438400"/>
            <a:ext cx="2047875" cy="381000"/>
          </a:xfrm>
          <a:prstGeom prst="rect">
            <a:avLst/>
          </a:prstGeom>
          <a:ln>
            <a:headEnd/>
            <a:tailEnd/>
          </a:ln>
        </p:spPr>
        <p:style>
          <a:lnRef idx="3">
            <a:schemeClr val="lt1"/>
          </a:lnRef>
          <a:fillRef idx="1">
            <a:schemeClr val="dk1"/>
          </a:fillRef>
          <a:effectRef idx="1">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2000" i="0" u="none" strike="noStrike" cap="none" normalizeH="0" baseline="0" dirty="0">
                <a:ln>
                  <a:noFill/>
                </a:ln>
                <a:solidFill>
                  <a:schemeClr val="bg1"/>
                </a:solidFill>
                <a:effectLst/>
                <a:latin typeface="+mj-lt"/>
                <a:cs typeface="Arial" pitchFamily="34" charset="0"/>
              </a:rPr>
              <a:t>4.  To the World</a:t>
            </a:r>
            <a:endParaRPr kumimoji="0" lang="en-US" sz="2400" i="0" u="none" strike="noStrike" cap="none" normalizeH="0" baseline="0" dirty="0">
              <a:ln>
                <a:noFill/>
              </a:ln>
              <a:solidFill>
                <a:schemeClr val="bg1"/>
              </a:solidFill>
              <a:effectLst/>
              <a:latin typeface="+mj-lt"/>
              <a:cs typeface="Arial" pitchFamily="34" charset="0"/>
            </a:endParaRPr>
          </a:p>
        </p:txBody>
      </p:sp>
      <p:sp>
        <p:nvSpPr>
          <p:cNvPr id="11" name="Text Box 5"/>
          <p:cNvSpPr txBox="1">
            <a:spLocks noChangeArrowheads="1"/>
          </p:cNvSpPr>
          <p:nvPr/>
        </p:nvSpPr>
        <p:spPr bwMode="auto">
          <a:xfrm>
            <a:off x="1524000" y="3810000"/>
            <a:ext cx="1600200" cy="381000"/>
          </a:xfrm>
          <a:prstGeom prst="rect">
            <a:avLst/>
          </a:prstGeom>
          <a:solidFill>
            <a:schemeClr val="tx1"/>
          </a:solidFill>
          <a:ln>
            <a:headEnd/>
            <a:tailEnd/>
          </a:ln>
        </p:spPr>
        <p:style>
          <a:lnRef idx="1">
            <a:schemeClr val="dk1"/>
          </a:lnRef>
          <a:fillRef idx="2">
            <a:schemeClr val="dk1"/>
          </a:fillRef>
          <a:effectRef idx="1">
            <a:schemeClr val="dk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i="0" u="none" strike="noStrike" cap="none" normalizeH="0" baseline="0" dirty="0">
                <a:ln>
                  <a:noFill/>
                </a:ln>
                <a:solidFill>
                  <a:srgbClr val="C00000"/>
                </a:solidFill>
                <a:effectLst/>
                <a:latin typeface="+mj-lt"/>
                <a:cs typeface="Arial" pitchFamily="34" charset="0"/>
              </a:rPr>
              <a:t>2.  To The Son</a:t>
            </a:r>
            <a:endParaRPr kumimoji="0" lang="en-US" sz="2000" i="0" u="none" strike="noStrike" cap="none" normalizeH="0" baseline="0" dirty="0">
              <a:ln>
                <a:noFill/>
              </a:ln>
              <a:solidFill>
                <a:srgbClr val="C00000"/>
              </a:solidFill>
              <a:effectLst/>
              <a:latin typeface="+mj-lt"/>
              <a:cs typeface="Arial" pitchFamily="34" charset="0"/>
            </a:endParaRPr>
          </a:p>
        </p:txBody>
      </p:sp>
      <p:sp>
        <p:nvSpPr>
          <p:cNvPr id="1030" name="Text Box 6"/>
          <p:cNvSpPr txBox="1">
            <a:spLocks noChangeArrowheads="1"/>
          </p:cNvSpPr>
          <p:nvPr/>
        </p:nvSpPr>
        <p:spPr bwMode="auto">
          <a:xfrm>
            <a:off x="4724400" y="4876800"/>
            <a:ext cx="2514600" cy="381000"/>
          </a:xfrm>
          <a:prstGeom prst="rect">
            <a:avLst/>
          </a:prstGeom>
          <a:solidFill>
            <a:srgbClr val="FFFF00"/>
          </a:solidFill>
          <a:ln>
            <a:headEnd/>
            <a:tailEnd/>
          </a:ln>
        </p:spPr>
        <p:style>
          <a:lnRef idx="3">
            <a:schemeClr val="lt1"/>
          </a:lnRef>
          <a:fillRef idx="1">
            <a:schemeClr val="accent6"/>
          </a:fillRef>
          <a:effectRef idx="1">
            <a:schemeClr val="accent6"/>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i="0" u="none" strike="noStrike" cap="none" normalizeH="0" baseline="0" dirty="0">
                <a:ln>
                  <a:noFill/>
                </a:ln>
                <a:solidFill>
                  <a:schemeClr val="tx1"/>
                </a:solidFill>
                <a:effectLst/>
                <a:latin typeface="+mj-lt"/>
                <a:cs typeface="Arial" pitchFamily="34" charset="0"/>
              </a:rPr>
              <a:t>3. Through the Church</a:t>
            </a:r>
            <a:endParaRPr kumimoji="0" lang="en-US" sz="2000" i="0" u="none" strike="noStrike" cap="none" normalizeH="0" baseline="0" dirty="0">
              <a:ln>
                <a:noFill/>
              </a:ln>
              <a:solidFill>
                <a:schemeClr val="tx1"/>
              </a:solidFill>
              <a:effectLst/>
              <a:latin typeface="+mj-lt"/>
              <a:cs typeface="Arial" pitchFamily="34" charset="0"/>
            </a:endParaRPr>
          </a:p>
        </p:txBody>
      </p:sp>
      <p:sp>
        <p:nvSpPr>
          <p:cNvPr id="13" name="Text Box 5"/>
          <p:cNvSpPr txBox="1">
            <a:spLocks noChangeArrowheads="1"/>
          </p:cNvSpPr>
          <p:nvPr/>
        </p:nvSpPr>
        <p:spPr bwMode="auto">
          <a:xfrm>
            <a:off x="152400" y="5410200"/>
            <a:ext cx="1143000" cy="381000"/>
          </a:xfrm>
          <a:prstGeom prst="rect">
            <a:avLst/>
          </a:prstGeom>
          <a:solidFill>
            <a:schemeClr val="bg1"/>
          </a:solidFill>
          <a:ln>
            <a:headEnd/>
            <a:tailEnd/>
          </a:ln>
        </p:spPr>
        <p:style>
          <a:lnRef idx="1">
            <a:schemeClr val="dk1"/>
          </a:lnRef>
          <a:fillRef idx="2">
            <a:schemeClr val="dk1"/>
          </a:fillRef>
          <a:effectRef idx="1">
            <a:schemeClr val="dk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1400" i="0" u="none" strike="noStrike" cap="none" normalizeH="0" baseline="0" dirty="0">
                <a:ln>
                  <a:noFill/>
                </a:ln>
                <a:solidFill>
                  <a:srgbClr val="C00000"/>
                </a:solidFill>
                <a:effectLst/>
                <a:latin typeface="+mj-lt"/>
                <a:cs typeface="Arial" pitchFamily="34" charset="0"/>
              </a:rPr>
              <a:t>Diagram 1:1</a:t>
            </a:r>
            <a:endParaRPr kumimoji="0" lang="en-US" sz="1600" i="0" u="none" strike="noStrike" cap="none" normalizeH="0" baseline="0" dirty="0">
              <a:ln>
                <a:noFill/>
              </a:ln>
              <a:solidFill>
                <a:srgbClr val="C00000"/>
              </a:solidFill>
              <a:effectLst/>
              <a:latin typeface="+mj-lt"/>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295400" y="304800"/>
            <a:ext cx="6324600" cy="838200"/>
          </a:xfrm>
        </p:spPr>
        <p:txBody>
          <a:bodyPr>
            <a:noAutofit/>
          </a:bodyPr>
          <a:lstStyle/>
          <a:p>
            <a:r>
              <a:rPr lang="en-US" sz="4800" b="1" dirty="0">
                <a:latin typeface="Impact" pitchFamily="34" charset="0"/>
              </a:rPr>
              <a:t>Purpose Of The Church</a:t>
            </a:r>
          </a:p>
        </p:txBody>
      </p:sp>
      <p:pic>
        <p:nvPicPr>
          <p:cNvPr id="5" name="Picture 4" descr="EGI-LOGO.jpg"/>
          <p:cNvPicPr>
            <a:picLocks noChangeAspect="1"/>
          </p:cNvPicPr>
          <p:nvPr/>
        </p:nvPicPr>
        <p:blipFill>
          <a:blip r:embed="rId2" cstate="print"/>
          <a:stretch>
            <a:fillRect/>
          </a:stretch>
        </p:blipFill>
        <p:spPr>
          <a:xfrm>
            <a:off x="304800" y="304800"/>
            <a:ext cx="762000" cy="1193271"/>
          </a:xfrm>
          <a:prstGeom prst="rect">
            <a:avLst/>
          </a:prstGeom>
        </p:spPr>
      </p:pic>
      <p:pic>
        <p:nvPicPr>
          <p:cNvPr id="6" name="Picture 5" descr="FootBanner.jpg"/>
          <p:cNvPicPr>
            <a:picLocks noChangeAspect="1"/>
          </p:cNvPicPr>
          <p:nvPr/>
        </p:nvPicPr>
        <p:blipFill>
          <a:blip r:embed="rId3" cstate="print"/>
          <a:stretch>
            <a:fillRect/>
          </a:stretch>
        </p:blipFill>
        <p:spPr>
          <a:xfrm>
            <a:off x="0" y="5867400"/>
            <a:ext cx="9144000" cy="990600"/>
          </a:xfrm>
          <a:prstGeom prst="rect">
            <a:avLst/>
          </a:prstGeom>
        </p:spPr>
      </p:pic>
      <p:sp>
        <p:nvSpPr>
          <p:cNvPr id="12" name="TextBox 11"/>
          <p:cNvSpPr txBox="1"/>
          <p:nvPr/>
        </p:nvSpPr>
        <p:spPr>
          <a:xfrm>
            <a:off x="1752600" y="1752600"/>
            <a:ext cx="6172200" cy="584775"/>
          </a:xfrm>
          <a:prstGeom prst="rect">
            <a:avLst/>
          </a:prstGeom>
          <a:noFill/>
        </p:spPr>
        <p:txBody>
          <a:bodyPr wrap="square" rtlCol="0">
            <a:spAutoFit/>
          </a:bodyPr>
          <a:lstStyle/>
          <a:p>
            <a:r>
              <a:rPr lang="en-US" sz="3200" b="1" dirty="0">
                <a:solidFill>
                  <a:srgbClr val="0070C0"/>
                </a:solidFill>
                <a:effectLst>
                  <a:outerShdw blurRad="38100" dist="38100" dir="2700000" algn="tl">
                    <a:srgbClr val="000000">
                      <a:alpha val="43137"/>
                    </a:srgbClr>
                  </a:outerShdw>
                </a:effectLst>
              </a:rPr>
              <a:t>Purpose of the Church </a:t>
            </a:r>
            <a:r>
              <a:rPr lang="en-US" sz="3200" b="1" u="sng" dirty="0">
                <a:solidFill>
                  <a:srgbClr val="0070C0"/>
                </a:solidFill>
                <a:effectLst>
                  <a:outerShdw blurRad="38100" dist="38100" dir="2700000" algn="tl">
                    <a:srgbClr val="000000">
                      <a:alpha val="43137"/>
                    </a:srgbClr>
                  </a:outerShdw>
                </a:effectLst>
              </a:rPr>
              <a:t>IS</a:t>
            </a:r>
            <a:r>
              <a:rPr lang="en-US" sz="3200" b="1" dirty="0">
                <a:solidFill>
                  <a:srgbClr val="0070C0"/>
                </a:solidFill>
                <a:effectLst>
                  <a:outerShdw blurRad="38100" dist="38100" dir="2700000" algn="tl">
                    <a:srgbClr val="000000">
                      <a:alpha val="43137"/>
                    </a:srgbClr>
                  </a:outerShdw>
                </a:effectLst>
              </a:rPr>
              <a:t> Missions</a:t>
            </a:r>
          </a:p>
        </p:txBody>
      </p:sp>
      <p:sp>
        <p:nvSpPr>
          <p:cNvPr id="14" name="TextBox 13"/>
          <p:cNvSpPr txBox="1"/>
          <p:nvPr/>
        </p:nvSpPr>
        <p:spPr>
          <a:xfrm>
            <a:off x="1371600" y="2819400"/>
            <a:ext cx="7010400" cy="249299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3200" b="1" dirty="0">
                <a:solidFill>
                  <a:schemeClr val="accent2"/>
                </a:solidFill>
              </a:rPr>
              <a:t>Every local church can and must become a training center regardless of size or economy.</a:t>
            </a:r>
          </a:p>
          <a:p>
            <a:pPr algn="ctr"/>
            <a:r>
              <a:rPr lang="en-US" sz="2800" dirty="0">
                <a:solidFill>
                  <a:srgbClr val="002060"/>
                </a:solidFill>
              </a:rPr>
              <a:t>[1 Peter 2:9-10; Matthew 28:16-20; Mark 16:15-18; 2 Corinthians 5:17-21</a:t>
            </a:r>
            <a:r>
              <a:rPr lang="en-US" sz="3200" dirty="0">
                <a:solidFill>
                  <a:srgbClr val="002060"/>
                </a:solidFill>
              </a:rPr>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295400" y="304800"/>
            <a:ext cx="6324600" cy="838200"/>
          </a:xfrm>
        </p:spPr>
        <p:txBody>
          <a:bodyPr>
            <a:noAutofit/>
          </a:bodyPr>
          <a:lstStyle/>
          <a:p>
            <a:r>
              <a:rPr lang="en-US" sz="4800" b="1" dirty="0">
                <a:latin typeface="Impact" pitchFamily="34" charset="0"/>
              </a:rPr>
              <a:t>Purpose Of The Church</a:t>
            </a:r>
          </a:p>
        </p:txBody>
      </p:sp>
      <p:pic>
        <p:nvPicPr>
          <p:cNvPr id="5" name="Picture 4" descr="EGI-LOGO.jpg"/>
          <p:cNvPicPr>
            <a:picLocks noChangeAspect="1"/>
          </p:cNvPicPr>
          <p:nvPr/>
        </p:nvPicPr>
        <p:blipFill>
          <a:blip r:embed="rId2" cstate="print"/>
          <a:stretch>
            <a:fillRect/>
          </a:stretch>
        </p:blipFill>
        <p:spPr>
          <a:xfrm>
            <a:off x="304800" y="304800"/>
            <a:ext cx="762000" cy="1193271"/>
          </a:xfrm>
          <a:prstGeom prst="rect">
            <a:avLst/>
          </a:prstGeom>
        </p:spPr>
      </p:pic>
      <p:pic>
        <p:nvPicPr>
          <p:cNvPr id="6" name="Picture 5" descr="FootBanner.jpg"/>
          <p:cNvPicPr>
            <a:picLocks noChangeAspect="1"/>
          </p:cNvPicPr>
          <p:nvPr/>
        </p:nvPicPr>
        <p:blipFill>
          <a:blip r:embed="rId3" cstate="print"/>
          <a:stretch>
            <a:fillRect/>
          </a:stretch>
        </p:blipFill>
        <p:spPr>
          <a:xfrm>
            <a:off x="0" y="5867400"/>
            <a:ext cx="9144000" cy="990600"/>
          </a:xfrm>
          <a:prstGeom prst="rect">
            <a:avLst/>
          </a:prstGeom>
        </p:spPr>
      </p:pic>
      <p:sp>
        <p:nvSpPr>
          <p:cNvPr id="12" name="TextBox 11"/>
          <p:cNvSpPr txBox="1"/>
          <p:nvPr/>
        </p:nvSpPr>
        <p:spPr>
          <a:xfrm>
            <a:off x="1143000" y="1219200"/>
            <a:ext cx="7620000" cy="1077218"/>
          </a:xfrm>
          <a:prstGeom prst="rect">
            <a:avLst/>
          </a:prstGeom>
          <a:noFill/>
        </p:spPr>
        <p:txBody>
          <a:bodyPr wrap="square" rtlCol="0">
            <a:spAutoFit/>
          </a:bodyPr>
          <a:lstStyle/>
          <a:p>
            <a:pPr algn="ctr"/>
            <a:r>
              <a:rPr lang="en-US" sz="3200" b="1" dirty="0">
                <a:solidFill>
                  <a:srgbClr val="0070C0"/>
                </a:solidFill>
                <a:effectLst>
                  <a:outerShdw blurRad="38100" dist="38100" dir="2700000" algn="tl">
                    <a:srgbClr val="000000">
                      <a:alpha val="43137"/>
                    </a:srgbClr>
                  </a:outerShdw>
                </a:effectLst>
              </a:rPr>
              <a:t>God Desires The Church To Perform The Following FUNCTIONS:</a:t>
            </a:r>
          </a:p>
        </p:txBody>
      </p:sp>
      <p:graphicFrame>
        <p:nvGraphicFramePr>
          <p:cNvPr id="7" name="Table 6"/>
          <p:cNvGraphicFramePr>
            <a:graphicFrameLocks noGrp="1"/>
          </p:cNvGraphicFramePr>
          <p:nvPr>
            <p:extLst>
              <p:ext uri="{D42A27DB-BD31-4B8C-83A1-F6EECF244321}">
                <p14:modId xmlns:p14="http://schemas.microsoft.com/office/powerpoint/2010/main" val="2242622739"/>
              </p:ext>
            </p:extLst>
          </p:nvPr>
        </p:nvGraphicFramePr>
        <p:xfrm>
          <a:off x="800100" y="2438400"/>
          <a:ext cx="7543800" cy="2788920"/>
        </p:xfrm>
        <a:graphic>
          <a:graphicData uri="http://schemas.openxmlformats.org/drawingml/2006/table">
            <a:tbl>
              <a:tblPr firstRow="1" bandRow="1">
                <a:tableStyleId>{93296810-A885-4BE3-A3E7-6D5BEEA58F35}</a:tableStyleId>
              </a:tblPr>
              <a:tblGrid>
                <a:gridCol w="7543800">
                  <a:extLst>
                    <a:ext uri="{9D8B030D-6E8A-4147-A177-3AD203B41FA5}">
                      <a16:colId xmlns:a16="http://schemas.microsoft.com/office/drawing/2014/main" val="20000"/>
                    </a:ext>
                  </a:extLst>
                </a:gridCol>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effectLst>
                            <a:outerShdw blurRad="38100" dist="38100" dir="2700000" algn="tl">
                              <a:srgbClr val="000000">
                                <a:alpha val="43137"/>
                              </a:srgbClr>
                            </a:outerShdw>
                          </a:effectLst>
                        </a:rPr>
                        <a:t>The church is for the whole world. (Acts 1:8)</a:t>
                      </a:r>
                    </a:p>
                    <a:p>
                      <a:endParaRPr lang="en-US" dirty="0"/>
                    </a:p>
                  </a:txBody>
                  <a:tcPr marT="182880" marB="0" anchor="ctr">
                    <a:solidFill>
                      <a:schemeClr val="accent2">
                        <a:lumMod val="60000"/>
                        <a:lumOff val="40000"/>
                      </a:schemeClr>
                    </a:solidFill>
                  </a:tcPr>
                </a:tc>
                <a:extLst>
                  <a:ext uri="{0D108BD9-81ED-4DB2-BD59-A6C34878D82A}">
                    <a16:rowId xmlns:a16="http://schemas.microsoft.com/office/drawing/2014/main"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a:solidFill>
                            <a:schemeClr val="tx1"/>
                          </a:solidFill>
                        </a:rPr>
                        <a:t>The church contains a separated people for His purposes and will. (Ephesians 1-2)</a:t>
                      </a:r>
                    </a:p>
                  </a:txBody>
                  <a:tcPr marB="91440" anchor="ctr">
                    <a:solidFill>
                      <a:schemeClr val="accent3">
                        <a:lumMod val="20000"/>
                        <a:lumOff val="80000"/>
                      </a:schemeClr>
                    </a:solidFill>
                  </a:tcPr>
                </a:tc>
                <a:extLst>
                  <a:ext uri="{0D108BD9-81ED-4DB2-BD59-A6C34878D82A}">
                    <a16:rowId xmlns:a16="http://schemas.microsoft.com/office/drawing/2014/main" val="10001"/>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a:t>The Church is a royal priesthood of all believers reaching out to every person.(1 Peter 2:9)</a:t>
                      </a:r>
                    </a:p>
                  </a:txBody>
                  <a:tcPr marT="91440">
                    <a:solidFill>
                      <a:schemeClr val="accent2">
                        <a:lumMod val="40000"/>
                        <a:lumOff val="60000"/>
                      </a:schemeClr>
                    </a:solidFill>
                  </a:tcPr>
                </a:tc>
                <a:extLst>
                  <a:ext uri="{0D108BD9-81ED-4DB2-BD59-A6C34878D82A}">
                    <a16:rowId xmlns:a16="http://schemas.microsoft.com/office/drawing/2014/main" val="10002"/>
                  </a:ext>
                </a:extLst>
              </a:tr>
              <a:tr h="5029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a:t>The church is a demonstration of His love. (John 3:16)</a:t>
                      </a:r>
                    </a:p>
                  </a:txBody>
                  <a:tcPr marT="182880">
                    <a:solidFill>
                      <a:schemeClr val="accent2">
                        <a:lumMod val="20000"/>
                        <a:lumOff val="80000"/>
                      </a:schemeClr>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295400" y="304800"/>
            <a:ext cx="6324600" cy="838200"/>
          </a:xfrm>
        </p:spPr>
        <p:txBody>
          <a:bodyPr>
            <a:noAutofit/>
          </a:bodyPr>
          <a:lstStyle/>
          <a:p>
            <a:r>
              <a:rPr lang="en-US" sz="4800" b="1" dirty="0">
                <a:latin typeface="Impact" pitchFamily="34" charset="0"/>
              </a:rPr>
              <a:t>Purpose Of The Church</a:t>
            </a:r>
          </a:p>
        </p:txBody>
      </p:sp>
      <p:pic>
        <p:nvPicPr>
          <p:cNvPr id="5" name="Picture 4" descr="EGI-LOGO.jpg"/>
          <p:cNvPicPr>
            <a:picLocks noChangeAspect="1"/>
          </p:cNvPicPr>
          <p:nvPr/>
        </p:nvPicPr>
        <p:blipFill>
          <a:blip r:embed="rId2" cstate="print"/>
          <a:stretch>
            <a:fillRect/>
          </a:stretch>
        </p:blipFill>
        <p:spPr>
          <a:xfrm>
            <a:off x="304800" y="304800"/>
            <a:ext cx="762000" cy="1193271"/>
          </a:xfrm>
          <a:prstGeom prst="rect">
            <a:avLst/>
          </a:prstGeom>
        </p:spPr>
      </p:pic>
      <p:pic>
        <p:nvPicPr>
          <p:cNvPr id="6" name="Picture 5" descr="FootBanner.jpg"/>
          <p:cNvPicPr>
            <a:picLocks noChangeAspect="1"/>
          </p:cNvPicPr>
          <p:nvPr/>
        </p:nvPicPr>
        <p:blipFill>
          <a:blip r:embed="rId3" cstate="print"/>
          <a:stretch>
            <a:fillRect/>
          </a:stretch>
        </p:blipFill>
        <p:spPr>
          <a:xfrm>
            <a:off x="0" y="5867400"/>
            <a:ext cx="9144000" cy="990600"/>
          </a:xfrm>
          <a:prstGeom prst="rect">
            <a:avLst/>
          </a:prstGeom>
        </p:spPr>
      </p:pic>
      <p:sp>
        <p:nvSpPr>
          <p:cNvPr id="13" name="Text Box 5"/>
          <p:cNvSpPr txBox="1">
            <a:spLocks noChangeArrowheads="1"/>
          </p:cNvSpPr>
          <p:nvPr/>
        </p:nvSpPr>
        <p:spPr bwMode="auto">
          <a:xfrm>
            <a:off x="152400" y="5410200"/>
            <a:ext cx="1143000" cy="381000"/>
          </a:xfrm>
          <a:prstGeom prst="rect">
            <a:avLst/>
          </a:prstGeom>
          <a:solidFill>
            <a:schemeClr val="bg1"/>
          </a:solidFill>
          <a:ln>
            <a:headEnd/>
            <a:tailEnd/>
          </a:ln>
        </p:spPr>
        <p:style>
          <a:lnRef idx="1">
            <a:schemeClr val="dk1"/>
          </a:lnRef>
          <a:fillRef idx="2">
            <a:schemeClr val="dk1"/>
          </a:fillRef>
          <a:effectRef idx="1">
            <a:schemeClr val="dk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1400" i="0" u="none" strike="noStrike" cap="none" normalizeH="0" baseline="0" dirty="0">
                <a:ln>
                  <a:noFill/>
                </a:ln>
                <a:solidFill>
                  <a:srgbClr val="C00000"/>
                </a:solidFill>
                <a:effectLst/>
                <a:latin typeface="+mj-lt"/>
                <a:cs typeface="Arial" pitchFamily="34" charset="0"/>
              </a:rPr>
              <a:t>Diagram 1:2</a:t>
            </a:r>
            <a:endParaRPr kumimoji="0" lang="en-US" sz="1600" i="0" u="none" strike="noStrike" cap="none" normalizeH="0" baseline="0" dirty="0">
              <a:ln>
                <a:noFill/>
              </a:ln>
              <a:solidFill>
                <a:srgbClr val="C00000"/>
              </a:solidFill>
              <a:effectLst/>
              <a:latin typeface="+mj-lt"/>
              <a:cs typeface="Arial" pitchFamily="34" charset="0"/>
            </a:endParaRPr>
          </a:p>
        </p:txBody>
      </p:sp>
      <p:sp>
        <p:nvSpPr>
          <p:cNvPr id="2057" name="Rectangle 9"/>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2049" name="Group 1"/>
          <p:cNvGrpSpPr>
            <a:grpSpLocks noChangeAspect="1"/>
          </p:cNvGrpSpPr>
          <p:nvPr/>
        </p:nvGrpSpPr>
        <p:grpSpPr bwMode="auto">
          <a:xfrm>
            <a:off x="1421718" y="1524000"/>
            <a:ext cx="6884082" cy="4267200"/>
            <a:chOff x="1935" y="510"/>
            <a:chExt cx="9646" cy="6304"/>
          </a:xfrm>
        </p:grpSpPr>
        <p:sp>
          <p:nvSpPr>
            <p:cNvPr id="2056" name="AutoShape 8"/>
            <p:cNvSpPr>
              <a:spLocks noChangeAspect="1" noChangeArrowheads="1" noTextEdit="1"/>
            </p:cNvSpPr>
            <p:nvPr/>
          </p:nvSpPr>
          <p:spPr bwMode="auto">
            <a:xfrm>
              <a:off x="1935" y="510"/>
              <a:ext cx="9646" cy="6304"/>
            </a:xfrm>
            <a:prstGeom prst="rect">
              <a:avLst/>
            </a:prstGeom>
            <a:no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055" name="Text Box 7"/>
            <p:cNvSpPr txBox="1">
              <a:spLocks noChangeArrowheads="1"/>
            </p:cNvSpPr>
            <p:nvPr/>
          </p:nvSpPr>
          <p:spPr bwMode="auto">
            <a:xfrm>
              <a:off x="5458" y="960"/>
              <a:ext cx="5872" cy="42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tab pos="457200" algn="l"/>
                  <a:tab pos="914400" algn="l"/>
                  <a:tab pos="1371600" algn="l"/>
                  <a:tab pos="1828800" algn="l"/>
                </a:tabLst>
              </a:pPr>
              <a:r>
                <a:rPr kumimoji="0" lang="en-US" sz="2000" b="1" i="0" u="none" strike="noStrike" cap="none" normalizeH="0" baseline="0" dirty="0">
                  <a:ln>
                    <a:noFill/>
                  </a:ln>
                  <a:solidFill>
                    <a:srgbClr val="000000"/>
                  </a:solidFill>
                  <a:effectLst/>
                  <a:latin typeface="Arial" pitchFamily="34" charset="0"/>
                  <a:ea typeface="Times New Roman" pitchFamily="18" charset="0"/>
                  <a:cs typeface="Arial" pitchFamily="34" charset="0"/>
                </a:rPr>
                <a:t/>
              </a:r>
              <a:br>
                <a:rPr kumimoji="0" lang="en-US" sz="2000" b="1" i="0" u="none" strike="noStrike" cap="none" normalizeH="0" baseline="0" dirty="0">
                  <a:ln>
                    <a:noFill/>
                  </a:ln>
                  <a:solidFill>
                    <a:srgbClr val="000000"/>
                  </a:solidFill>
                  <a:effectLst/>
                  <a:latin typeface="Arial" pitchFamily="34" charset="0"/>
                  <a:ea typeface="Times New Roman" pitchFamily="18" charset="0"/>
                  <a:cs typeface="Arial" pitchFamily="34" charset="0"/>
                </a:rPr>
              </a:br>
              <a:r>
                <a:rPr kumimoji="0" lang="en-US" sz="2800" i="0" u="none" strike="noStrike" cap="none" normalizeH="0" baseline="0" dirty="0">
                  <a:ln>
                    <a:noFill/>
                  </a:ln>
                  <a:solidFill>
                    <a:srgbClr val="000000"/>
                  </a:solidFill>
                  <a:effectLst/>
                  <a:latin typeface="+mj-lt"/>
                  <a:ea typeface="Times New Roman" pitchFamily="18" charset="0"/>
                  <a:cs typeface="Arial" pitchFamily="34" charset="0"/>
                </a:rPr>
                <a:t>GOD WILL NOT DO IT </a:t>
              </a:r>
              <a:br>
                <a:rPr kumimoji="0" lang="en-US" sz="2800" i="0" u="none" strike="noStrike" cap="none" normalizeH="0" baseline="0" dirty="0">
                  <a:ln>
                    <a:noFill/>
                  </a:ln>
                  <a:solidFill>
                    <a:srgbClr val="000000"/>
                  </a:solidFill>
                  <a:effectLst/>
                  <a:latin typeface="+mj-lt"/>
                  <a:ea typeface="Times New Roman" pitchFamily="18" charset="0"/>
                  <a:cs typeface="Arial" pitchFamily="34" charset="0"/>
                </a:rPr>
              </a:br>
              <a:r>
                <a:rPr kumimoji="0" lang="en-US" sz="2800" i="0" u="none" strike="noStrike" cap="none" normalizeH="0" baseline="0" dirty="0">
                  <a:ln>
                    <a:noFill/>
                  </a:ln>
                  <a:solidFill>
                    <a:srgbClr val="000000"/>
                  </a:solidFill>
                  <a:effectLst/>
                  <a:latin typeface="+mj-lt"/>
                  <a:ea typeface="Times New Roman" pitchFamily="18" charset="0"/>
                  <a:cs typeface="Arial" pitchFamily="34" charset="0"/>
                </a:rPr>
                <a:t>WITHOUT YOU!</a:t>
              </a:r>
            </a:p>
            <a:p>
              <a:pPr marL="0" marR="0" lvl="0" indent="0" algn="ctr" defTabSz="914400" rtl="0" eaLnBrk="1" fontAlgn="base" latinLnBrk="0" hangingPunct="1">
                <a:lnSpc>
                  <a:spcPct val="100000"/>
                </a:lnSpc>
                <a:spcBef>
                  <a:spcPct val="0"/>
                </a:spcBef>
                <a:spcAft>
                  <a:spcPct val="0"/>
                </a:spcAft>
                <a:buClrTx/>
                <a:buSzTx/>
                <a:buFontTx/>
                <a:buNone/>
                <a:tabLst>
                  <a:tab pos="457200" algn="l"/>
                  <a:tab pos="914400" algn="l"/>
                  <a:tab pos="1371600" algn="l"/>
                  <a:tab pos="1828800" algn="l"/>
                </a:tabLst>
              </a:pPr>
              <a:endParaRPr lang="en-US" sz="2800" dirty="0">
                <a:solidFill>
                  <a:srgbClr val="000000"/>
                </a:solidFill>
                <a:latin typeface="+mj-lt"/>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tab pos="457200" algn="l"/>
                  <a:tab pos="914400" algn="l"/>
                  <a:tab pos="1371600" algn="l"/>
                  <a:tab pos="1828800" algn="l"/>
                </a:tabLst>
              </a:pPr>
              <a:endParaRPr kumimoji="0" lang="en-US" sz="1400" i="0" u="none" strike="noStrike" cap="none" normalizeH="0" baseline="0" dirty="0">
                <a:ln>
                  <a:noFill/>
                </a:ln>
                <a:solidFill>
                  <a:schemeClr val="tx1"/>
                </a:solidFill>
                <a:effectLst/>
                <a:latin typeface="+mj-lt"/>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457200" algn="l"/>
                  <a:tab pos="914400" algn="l"/>
                  <a:tab pos="1371600" algn="l"/>
                  <a:tab pos="1828800" algn="l"/>
                </a:tabLst>
              </a:pPr>
              <a:r>
                <a:rPr kumimoji="0" lang="en-US" sz="2800" i="0" u="none" strike="noStrike" cap="none" normalizeH="0" baseline="0" dirty="0">
                  <a:ln>
                    <a:noFill/>
                  </a:ln>
                  <a:solidFill>
                    <a:schemeClr val="tx2"/>
                  </a:solidFill>
                  <a:effectLst/>
                  <a:latin typeface="+mj-lt"/>
                  <a:ea typeface="Times New Roman" pitchFamily="18" charset="0"/>
                  <a:cs typeface="Arial" pitchFamily="34" charset="0"/>
                </a:rPr>
                <a:t>YOU CANNOT DO IT </a:t>
              </a:r>
              <a:br>
                <a:rPr kumimoji="0" lang="en-US" sz="2800" i="0" u="none" strike="noStrike" cap="none" normalizeH="0" baseline="0" dirty="0">
                  <a:ln>
                    <a:noFill/>
                  </a:ln>
                  <a:solidFill>
                    <a:schemeClr val="tx2"/>
                  </a:solidFill>
                  <a:effectLst/>
                  <a:latin typeface="+mj-lt"/>
                  <a:ea typeface="Times New Roman" pitchFamily="18" charset="0"/>
                  <a:cs typeface="Arial" pitchFamily="34" charset="0"/>
                </a:rPr>
              </a:br>
              <a:r>
                <a:rPr kumimoji="0" lang="en-US" sz="2800" i="0" u="none" strike="noStrike" cap="none" normalizeH="0" baseline="0" dirty="0">
                  <a:ln>
                    <a:noFill/>
                  </a:ln>
                  <a:solidFill>
                    <a:schemeClr val="tx2"/>
                  </a:solidFill>
                  <a:effectLst/>
                  <a:latin typeface="+mj-lt"/>
                  <a:ea typeface="Times New Roman" pitchFamily="18" charset="0"/>
                  <a:cs typeface="Arial" pitchFamily="34" charset="0"/>
                </a:rPr>
                <a:t>WITHOUT GOD!</a:t>
              </a:r>
              <a:endParaRPr kumimoji="0" lang="en-US" sz="2400" i="0" u="none" strike="noStrike" cap="none" normalizeH="0" baseline="0" dirty="0">
                <a:ln>
                  <a:noFill/>
                </a:ln>
                <a:solidFill>
                  <a:schemeClr val="tx2"/>
                </a:solidFill>
                <a:effectLst/>
                <a:latin typeface="+mj-lt"/>
                <a:cs typeface="Arial" pitchFamily="34" charset="0"/>
              </a:endParaRPr>
            </a:p>
          </p:txBody>
        </p:sp>
        <p:grpSp>
          <p:nvGrpSpPr>
            <p:cNvPr id="2050" name="Group 2"/>
            <p:cNvGrpSpPr>
              <a:grpSpLocks/>
            </p:cNvGrpSpPr>
            <p:nvPr/>
          </p:nvGrpSpPr>
          <p:grpSpPr bwMode="auto">
            <a:xfrm>
              <a:off x="2143" y="1912"/>
              <a:ext cx="3426" cy="2709"/>
              <a:chOff x="2143" y="2035"/>
              <a:chExt cx="2964" cy="2586"/>
            </a:xfrm>
          </p:grpSpPr>
          <p:sp>
            <p:nvSpPr>
              <p:cNvPr id="2054" name="Text Box 6"/>
              <p:cNvSpPr txBox="1">
                <a:spLocks noChangeArrowheads="1"/>
              </p:cNvSpPr>
              <p:nvPr/>
            </p:nvSpPr>
            <p:spPr bwMode="auto">
              <a:xfrm>
                <a:off x="2500" y="2289"/>
                <a:ext cx="1270" cy="68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 pos="914400" algn="l"/>
                    <a:tab pos="1371600" algn="l"/>
                    <a:tab pos="1828800" algn="l"/>
                  </a:tabLst>
                </a:pPr>
                <a:r>
                  <a:rPr kumimoji="0" lang="en-US" sz="2000" b="1" i="0" u="none" strike="noStrike" cap="none" normalizeH="0" baseline="0" dirty="0">
                    <a:ln>
                      <a:noFill/>
                    </a:ln>
                    <a:solidFill>
                      <a:srgbClr val="000000"/>
                    </a:solidFill>
                    <a:effectLst/>
                    <a:latin typeface="Arial" pitchFamily="34" charset="0"/>
                    <a:ea typeface="Times New Roman" pitchFamily="18" charset="0"/>
                    <a:cs typeface="Arial" pitchFamily="34" charset="0"/>
                  </a:rPr>
                  <a:t>GOD</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053" name="AutoShape 5"/>
              <p:cNvSpPr>
                <a:spLocks noChangeArrowheads="1"/>
              </p:cNvSpPr>
              <p:nvPr/>
            </p:nvSpPr>
            <p:spPr bwMode="auto">
              <a:xfrm>
                <a:off x="2143" y="2035"/>
                <a:ext cx="2964" cy="2586"/>
              </a:xfrm>
              <a:custGeom>
                <a:avLst/>
                <a:gdLst>
                  <a:gd name="T0" fmla="*/ 10860 w 21600"/>
                  <a:gd name="T1" fmla="*/ 2187 h 21600"/>
                  <a:gd name="T2" fmla="*/ 2928 w 21600"/>
                  <a:gd name="T3" fmla="*/ 10800 h 21600"/>
                  <a:gd name="T4" fmla="*/ 10860 w 21600"/>
                  <a:gd name="T5" fmla="*/ 21600 h 21600"/>
                  <a:gd name="T6" fmla="*/ 18672 w 21600"/>
                  <a:gd name="T7" fmla="*/ 10800 h 21600"/>
                  <a:gd name="T8" fmla="*/ 17694720 60000 65536"/>
                  <a:gd name="T9" fmla="*/ 11796480 60000 65536"/>
                  <a:gd name="T10" fmla="*/ 5898240 60000 65536"/>
                  <a:gd name="T11" fmla="*/ 0 60000 65536"/>
                  <a:gd name="T12" fmla="*/ 5037 w 21600"/>
                  <a:gd name="T13" fmla="*/ 2277 h 21600"/>
                  <a:gd name="T14" fmla="*/ 16557 w 21600"/>
                  <a:gd name="T15" fmla="*/ 13677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no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052" name="Text Box 4"/>
              <p:cNvSpPr txBox="1">
                <a:spLocks noChangeArrowheads="1"/>
              </p:cNvSpPr>
              <p:nvPr/>
            </p:nvSpPr>
            <p:spPr bwMode="auto">
              <a:xfrm>
                <a:off x="3445" y="3165"/>
                <a:ext cx="1141" cy="73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 pos="914400" algn="l"/>
                    <a:tab pos="1371600" algn="l"/>
                    <a:tab pos="1828800" algn="l"/>
                  </a:tabLst>
                </a:pPr>
                <a:r>
                  <a:rPr kumimoji="0" lang="en-US" sz="2000" b="1" i="0" u="none" strike="noStrike" cap="none" normalizeH="0" baseline="0">
                    <a:ln>
                      <a:noFill/>
                    </a:ln>
                    <a:solidFill>
                      <a:srgbClr val="000000"/>
                    </a:solidFill>
                    <a:effectLst/>
                    <a:latin typeface="Arial" pitchFamily="34" charset="0"/>
                    <a:ea typeface="Times New Roman" pitchFamily="18" charset="0"/>
                    <a:cs typeface="Arial" pitchFamily="34" charset="0"/>
                  </a:rPr>
                  <a:t>YOU</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051" name="Line 3"/>
              <p:cNvSpPr>
                <a:spLocks noChangeShapeType="1"/>
              </p:cNvSpPr>
              <p:nvPr/>
            </p:nvSpPr>
            <p:spPr bwMode="auto">
              <a:xfrm flipV="1">
                <a:off x="3170" y="2358"/>
                <a:ext cx="1109" cy="1178"/>
              </a:xfrm>
              <a:prstGeom prst="line">
                <a:avLst/>
              </a:prstGeom>
              <a:no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sp>
        <p:nvSpPr>
          <p:cNvPr id="21" name="TextBox 20"/>
          <p:cNvSpPr txBox="1"/>
          <p:nvPr/>
        </p:nvSpPr>
        <p:spPr>
          <a:xfrm>
            <a:off x="1371600" y="1524000"/>
            <a:ext cx="3733800" cy="400110"/>
          </a:xfrm>
          <a:prstGeom prst="rect">
            <a:avLst/>
          </a:prstGeom>
          <a:noFill/>
        </p:spPr>
        <p:txBody>
          <a:bodyPr wrap="square" rtlCol="0">
            <a:spAutoFit/>
          </a:bodyPr>
          <a:lstStyle/>
          <a:p>
            <a:r>
              <a:rPr lang="en-US" sz="2000" b="1" dirty="0">
                <a:solidFill>
                  <a:srgbClr val="C00000"/>
                </a:solidFill>
              </a:rPr>
              <a:t>The “Great Commission” Church</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295400" y="304800"/>
            <a:ext cx="6324600" cy="838200"/>
          </a:xfrm>
        </p:spPr>
        <p:txBody>
          <a:bodyPr>
            <a:noAutofit/>
          </a:bodyPr>
          <a:lstStyle/>
          <a:p>
            <a:r>
              <a:rPr lang="en-US" sz="4800" b="1" dirty="0">
                <a:latin typeface="Impact" pitchFamily="34" charset="0"/>
              </a:rPr>
              <a:t>Purpose Of The Church</a:t>
            </a:r>
          </a:p>
        </p:txBody>
      </p:sp>
      <p:pic>
        <p:nvPicPr>
          <p:cNvPr id="5" name="Picture 4" descr="EGI-LOGO.jpg"/>
          <p:cNvPicPr>
            <a:picLocks noChangeAspect="1"/>
          </p:cNvPicPr>
          <p:nvPr/>
        </p:nvPicPr>
        <p:blipFill>
          <a:blip r:embed="rId2" cstate="print"/>
          <a:stretch>
            <a:fillRect/>
          </a:stretch>
        </p:blipFill>
        <p:spPr>
          <a:xfrm>
            <a:off x="304800" y="304800"/>
            <a:ext cx="762000" cy="1193271"/>
          </a:xfrm>
          <a:prstGeom prst="rect">
            <a:avLst/>
          </a:prstGeom>
        </p:spPr>
      </p:pic>
      <p:pic>
        <p:nvPicPr>
          <p:cNvPr id="6" name="Picture 5" descr="FootBanner.jpg"/>
          <p:cNvPicPr>
            <a:picLocks noChangeAspect="1"/>
          </p:cNvPicPr>
          <p:nvPr/>
        </p:nvPicPr>
        <p:blipFill>
          <a:blip r:embed="rId3" cstate="print"/>
          <a:stretch>
            <a:fillRect/>
          </a:stretch>
        </p:blipFill>
        <p:spPr>
          <a:xfrm>
            <a:off x="0" y="5867400"/>
            <a:ext cx="9144000" cy="990600"/>
          </a:xfrm>
          <a:prstGeom prst="rect">
            <a:avLst/>
          </a:prstGeom>
        </p:spPr>
      </p:pic>
      <p:sp>
        <p:nvSpPr>
          <p:cNvPr id="12" name="TextBox 11"/>
          <p:cNvSpPr txBox="1"/>
          <p:nvPr/>
        </p:nvSpPr>
        <p:spPr>
          <a:xfrm>
            <a:off x="4114800" y="1447800"/>
            <a:ext cx="3962400" cy="954107"/>
          </a:xfrm>
          <a:prstGeom prst="rect">
            <a:avLst/>
          </a:prstGeom>
          <a:noFill/>
        </p:spPr>
        <p:txBody>
          <a:bodyPr wrap="square" rtlCol="0">
            <a:spAutoFit/>
          </a:bodyPr>
          <a:lstStyle/>
          <a:p>
            <a:pPr algn="ctr"/>
            <a:r>
              <a:rPr lang="en-US" sz="2800" b="1" dirty="0">
                <a:solidFill>
                  <a:srgbClr val="0070C0"/>
                </a:solidFill>
                <a:effectLst>
                  <a:outerShdw blurRad="38100" dist="38100" dir="2700000" algn="tl">
                    <a:srgbClr val="000000">
                      <a:alpha val="43137"/>
                    </a:srgbClr>
                  </a:outerShdw>
                </a:effectLst>
              </a:rPr>
              <a:t>The “co-mission has Three Parts:</a:t>
            </a:r>
          </a:p>
        </p:txBody>
      </p:sp>
      <p:graphicFrame>
        <p:nvGraphicFramePr>
          <p:cNvPr id="7" name="Table 6"/>
          <p:cNvGraphicFramePr>
            <a:graphicFrameLocks noGrp="1"/>
          </p:cNvGraphicFramePr>
          <p:nvPr/>
        </p:nvGraphicFramePr>
        <p:xfrm>
          <a:off x="3886200" y="2514600"/>
          <a:ext cx="5029200" cy="2362199"/>
        </p:xfrm>
        <a:graphic>
          <a:graphicData uri="http://schemas.openxmlformats.org/drawingml/2006/table">
            <a:tbl>
              <a:tblPr firstRow="1" bandRow="1">
                <a:tableStyleId>{93296810-A885-4BE3-A3E7-6D5BEEA58F35}</a:tableStyleId>
              </a:tblPr>
              <a:tblGrid>
                <a:gridCol w="5029200">
                  <a:extLst>
                    <a:ext uri="{9D8B030D-6E8A-4147-A177-3AD203B41FA5}">
                      <a16:colId xmlns:a16="http://schemas.microsoft.com/office/drawing/2014/main" val="20000"/>
                    </a:ext>
                  </a:extLst>
                </a:gridCol>
              </a:tblGrid>
              <a:tr h="8398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dirty="0">
                          <a:solidFill>
                            <a:srgbClr val="0070C0"/>
                          </a:solidFill>
                          <a:effectLst/>
                        </a:rPr>
                        <a:t>1. Declaration </a:t>
                      </a:r>
                      <a:r>
                        <a:rPr lang="en-US" sz="2000" dirty="0">
                          <a:solidFill>
                            <a:srgbClr val="0070C0"/>
                          </a:solidFill>
                          <a:effectLst/>
                        </a:rPr>
                        <a:t>[Mt. 28:18]</a:t>
                      </a:r>
                      <a:endParaRPr lang="en-US" sz="2400" dirty="0">
                        <a:solidFill>
                          <a:srgbClr val="0070C0"/>
                        </a:solidFill>
                        <a:effectLst/>
                      </a:endParaRPr>
                    </a:p>
                  </a:txBody>
                  <a:tcPr marT="182880" marB="0" anchor="ctr">
                    <a:solidFill>
                      <a:schemeClr val="accent2">
                        <a:lumMod val="60000"/>
                        <a:lumOff val="40000"/>
                      </a:schemeClr>
                    </a:solidFill>
                  </a:tcPr>
                </a:tc>
                <a:extLst>
                  <a:ext uri="{0D108BD9-81ED-4DB2-BD59-A6C34878D82A}">
                    <a16:rowId xmlns:a16="http://schemas.microsoft.com/office/drawing/2014/main" val="10000"/>
                  </a:ext>
                </a:extLst>
              </a:tr>
              <a:tr h="76115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b="1" dirty="0">
                          <a:solidFill>
                            <a:srgbClr val="7030A0"/>
                          </a:solidFill>
                          <a:effectLst>
                            <a:outerShdw blurRad="38100" dist="38100" dir="2700000" algn="tl">
                              <a:srgbClr val="000000">
                                <a:alpha val="43137"/>
                              </a:srgbClr>
                            </a:outerShdw>
                          </a:effectLst>
                        </a:rPr>
                        <a:t>2. Commandment </a:t>
                      </a:r>
                      <a:r>
                        <a:rPr lang="en-US" sz="2000" b="1" dirty="0">
                          <a:solidFill>
                            <a:srgbClr val="7030A0"/>
                          </a:solidFill>
                          <a:effectLst>
                            <a:outerShdw blurRad="38100" dist="38100" dir="2700000" algn="tl">
                              <a:srgbClr val="000000">
                                <a:alpha val="43137"/>
                              </a:srgbClr>
                            </a:outerShdw>
                          </a:effectLst>
                        </a:rPr>
                        <a:t>[Mt.28:19-20]</a:t>
                      </a:r>
                      <a:endParaRPr lang="en-US" sz="3200" b="1" dirty="0">
                        <a:solidFill>
                          <a:srgbClr val="7030A0"/>
                        </a:solidFill>
                        <a:effectLst>
                          <a:outerShdw blurRad="38100" dist="38100" dir="2700000" algn="tl">
                            <a:srgbClr val="000000">
                              <a:alpha val="43137"/>
                            </a:srgbClr>
                          </a:outerShdw>
                        </a:effectLst>
                      </a:endParaRPr>
                    </a:p>
                  </a:txBody>
                  <a:tcPr marB="91440" anchor="ctr">
                    <a:solidFill>
                      <a:schemeClr val="accent1">
                        <a:lumMod val="40000"/>
                        <a:lumOff val="60000"/>
                      </a:schemeClr>
                    </a:solidFill>
                  </a:tcPr>
                </a:tc>
                <a:extLst>
                  <a:ext uri="{0D108BD9-81ED-4DB2-BD59-A6C34878D82A}">
                    <a16:rowId xmlns:a16="http://schemas.microsoft.com/office/drawing/2014/main" val="10001"/>
                  </a:ext>
                </a:extLst>
              </a:tr>
              <a:tr h="76115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b="1" dirty="0">
                          <a:solidFill>
                            <a:srgbClr val="00B050"/>
                          </a:solidFill>
                          <a:effectLst/>
                        </a:rPr>
                        <a:t>3. Promise </a:t>
                      </a:r>
                      <a:r>
                        <a:rPr lang="en-US" sz="2000" b="1" dirty="0">
                          <a:solidFill>
                            <a:srgbClr val="00B050"/>
                          </a:solidFill>
                          <a:effectLst/>
                        </a:rPr>
                        <a:t>[Mt.28:20]</a:t>
                      </a:r>
                      <a:endParaRPr lang="en-US" sz="3200" b="1" dirty="0">
                        <a:solidFill>
                          <a:srgbClr val="00B050"/>
                        </a:solidFill>
                        <a:effectLst/>
                      </a:endParaRPr>
                    </a:p>
                  </a:txBody>
                  <a:tcPr marT="91440">
                    <a:solidFill>
                      <a:schemeClr val="accent2">
                        <a:lumMod val="60000"/>
                        <a:lumOff val="40000"/>
                      </a:schemeClr>
                    </a:solidFill>
                  </a:tcPr>
                </a:tc>
                <a:extLst>
                  <a:ext uri="{0D108BD9-81ED-4DB2-BD59-A6C34878D82A}">
                    <a16:rowId xmlns:a16="http://schemas.microsoft.com/office/drawing/2014/main" val="10002"/>
                  </a:ext>
                </a:extLst>
              </a:tr>
            </a:tbl>
          </a:graphicData>
        </a:graphic>
      </p:graphicFrame>
      <p:sp>
        <p:nvSpPr>
          <p:cNvPr id="9" name="TextBox 8"/>
          <p:cNvSpPr txBox="1"/>
          <p:nvPr/>
        </p:nvSpPr>
        <p:spPr>
          <a:xfrm>
            <a:off x="152400" y="2819400"/>
            <a:ext cx="3886200" cy="1384995"/>
          </a:xfrm>
          <a:prstGeom prst="rect">
            <a:avLst/>
          </a:prstGeom>
          <a:noFill/>
        </p:spPr>
        <p:txBody>
          <a:bodyPr wrap="square" rtlCol="0">
            <a:spAutoFit/>
          </a:bodyPr>
          <a:lstStyle/>
          <a:p>
            <a:r>
              <a:rPr lang="en-US" sz="2800" b="1" dirty="0">
                <a:solidFill>
                  <a:srgbClr val="0070C0"/>
                </a:solidFill>
                <a:effectLst>
                  <a:outerShdw blurRad="38100" dist="38100" dir="2700000" algn="tl">
                    <a:srgbClr val="000000">
                      <a:alpha val="43137"/>
                    </a:srgbClr>
                  </a:outerShdw>
                </a:effectLst>
              </a:rPr>
              <a:t>The </a:t>
            </a:r>
            <a:r>
              <a:rPr lang="en-US" sz="2400" b="1" dirty="0">
                <a:solidFill>
                  <a:srgbClr val="0070C0"/>
                </a:solidFill>
                <a:effectLst>
                  <a:outerShdw blurRad="38100" dist="38100" dir="2700000" algn="tl">
                    <a:srgbClr val="000000">
                      <a:alpha val="43137"/>
                    </a:srgbClr>
                  </a:outerShdw>
                </a:effectLst>
              </a:rPr>
              <a:t>“</a:t>
            </a:r>
            <a:r>
              <a:rPr lang="en-US" sz="2400" b="1" dirty="0">
                <a:solidFill>
                  <a:srgbClr val="C00000"/>
                </a:solidFill>
                <a:effectLst>
                  <a:outerShdw blurRad="38100" dist="38100" dir="2700000" algn="tl">
                    <a:srgbClr val="000000">
                      <a:alpha val="43137"/>
                    </a:srgbClr>
                  </a:outerShdw>
                </a:effectLst>
              </a:rPr>
              <a:t>Great Commission</a:t>
            </a:r>
            <a:r>
              <a:rPr lang="en-US" sz="2400" b="1" dirty="0">
                <a:solidFill>
                  <a:srgbClr val="0070C0"/>
                </a:solidFill>
                <a:effectLst>
                  <a:outerShdw blurRad="38100" dist="38100" dir="2700000" algn="tl">
                    <a:srgbClr val="000000">
                      <a:alpha val="43137"/>
                    </a:srgbClr>
                  </a:outerShdw>
                </a:effectLst>
              </a:rPr>
              <a:t>”  </a:t>
            </a:r>
            <a:endParaRPr lang="en-US" sz="2800" b="1" dirty="0">
              <a:solidFill>
                <a:srgbClr val="0070C0"/>
              </a:solidFill>
              <a:effectLst>
                <a:outerShdw blurRad="38100" dist="38100" dir="2700000" algn="tl">
                  <a:srgbClr val="000000">
                    <a:alpha val="43137"/>
                  </a:srgbClr>
                </a:outerShdw>
              </a:effectLst>
            </a:endParaRPr>
          </a:p>
          <a:p>
            <a:r>
              <a:rPr lang="en-US" sz="2800" b="1" dirty="0">
                <a:solidFill>
                  <a:srgbClr val="0070C0"/>
                </a:solidFill>
                <a:effectLst>
                  <a:outerShdw blurRad="38100" dist="38100" dir="2700000" algn="tl">
                    <a:srgbClr val="000000">
                      <a:alpha val="43137"/>
                    </a:srgbClr>
                  </a:outerShdw>
                </a:effectLst>
              </a:rPr>
              <a:t>is actually a </a:t>
            </a:r>
            <a:r>
              <a:rPr lang="en-US" sz="2400" b="1" dirty="0">
                <a:solidFill>
                  <a:srgbClr val="00B050"/>
                </a:solidFill>
                <a:effectLst>
                  <a:outerShdw blurRad="38100" dist="38100" dir="2700000" algn="tl">
                    <a:srgbClr val="000000">
                      <a:alpha val="43137"/>
                    </a:srgbClr>
                  </a:outerShdw>
                </a:effectLst>
              </a:rPr>
              <a:t>“co-mission</a:t>
            </a:r>
            <a:r>
              <a:rPr lang="en-US" sz="2400" b="1" dirty="0">
                <a:solidFill>
                  <a:srgbClr val="0070C0"/>
                </a:solidFill>
                <a:effectLst>
                  <a:outerShdw blurRad="38100" dist="38100" dir="2700000" algn="tl">
                    <a:srgbClr val="000000">
                      <a:alpha val="43137"/>
                    </a:srgbClr>
                  </a:outerShdw>
                </a:effectLst>
              </a:rPr>
              <a:t>” </a:t>
            </a:r>
            <a:endParaRPr lang="en-US" sz="2800" b="1" dirty="0">
              <a:solidFill>
                <a:srgbClr val="0070C0"/>
              </a:solidFill>
              <a:effectLst>
                <a:outerShdw blurRad="38100" dist="38100" dir="2700000" algn="tl">
                  <a:srgbClr val="000000">
                    <a:alpha val="43137"/>
                  </a:srgbClr>
                </a:outerShdw>
              </a:effectLst>
            </a:endParaRPr>
          </a:p>
          <a:p>
            <a:r>
              <a:rPr lang="en-US" sz="2800" b="1" dirty="0">
                <a:solidFill>
                  <a:srgbClr val="0070C0"/>
                </a:solidFill>
                <a:effectLst>
                  <a:outerShdw blurRad="38100" dist="38100" dir="2700000" algn="tl">
                    <a:srgbClr val="000000">
                      <a:alpha val="43137"/>
                    </a:srgbClr>
                  </a:outerShdw>
                </a:effectLst>
              </a:rPr>
              <a:t>between God and You.</a:t>
            </a:r>
            <a:endParaRPr lang="en-US"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295400" y="304800"/>
            <a:ext cx="6324600" cy="838200"/>
          </a:xfrm>
        </p:spPr>
        <p:txBody>
          <a:bodyPr>
            <a:noAutofit/>
          </a:bodyPr>
          <a:lstStyle/>
          <a:p>
            <a:r>
              <a:rPr lang="en-US" sz="4800" b="1" dirty="0">
                <a:latin typeface="Impact" pitchFamily="34" charset="0"/>
              </a:rPr>
              <a:t>Purpose Of The Church</a:t>
            </a:r>
          </a:p>
        </p:txBody>
      </p:sp>
      <p:pic>
        <p:nvPicPr>
          <p:cNvPr id="5" name="Picture 4" descr="EGI-LOGO.jpg"/>
          <p:cNvPicPr>
            <a:picLocks noChangeAspect="1"/>
          </p:cNvPicPr>
          <p:nvPr/>
        </p:nvPicPr>
        <p:blipFill>
          <a:blip r:embed="rId2" cstate="print"/>
          <a:stretch>
            <a:fillRect/>
          </a:stretch>
        </p:blipFill>
        <p:spPr>
          <a:xfrm>
            <a:off x="304800" y="304800"/>
            <a:ext cx="762000" cy="1193271"/>
          </a:xfrm>
          <a:prstGeom prst="rect">
            <a:avLst/>
          </a:prstGeom>
        </p:spPr>
      </p:pic>
      <p:pic>
        <p:nvPicPr>
          <p:cNvPr id="6" name="Picture 5" descr="FootBanner.jpg"/>
          <p:cNvPicPr>
            <a:picLocks noChangeAspect="1"/>
          </p:cNvPicPr>
          <p:nvPr/>
        </p:nvPicPr>
        <p:blipFill>
          <a:blip r:embed="rId3" cstate="print"/>
          <a:stretch>
            <a:fillRect/>
          </a:stretch>
        </p:blipFill>
        <p:spPr>
          <a:xfrm>
            <a:off x="0" y="5867400"/>
            <a:ext cx="9144000" cy="990600"/>
          </a:xfrm>
          <a:prstGeom prst="rect">
            <a:avLst/>
          </a:prstGeom>
        </p:spPr>
      </p:pic>
      <p:sp>
        <p:nvSpPr>
          <p:cNvPr id="13" name="Text Box 5"/>
          <p:cNvSpPr txBox="1">
            <a:spLocks noChangeArrowheads="1"/>
          </p:cNvSpPr>
          <p:nvPr/>
        </p:nvSpPr>
        <p:spPr bwMode="auto">
          <a:xfrm>
            <a:off x="152400" y="5410200"/>
            <a:ext cx="1143000" cy="381000"/>
          </a:xfrm>
          <a:prstGeom prst="rect">
            <a:avLst/>
          </a:prstGeom>
          <a:solidFill>
            <a:schemeClr val="bg1"/>
          </a:solidFill>
          <a:ln>
            <a:headEnd/>
            <a:tailEnd/>
          </a:ln>
        </p:spPr>
        <p:style>
          <a:lnRef idx="1">
            <a:schemeClr val="dk1"/>
          </a:lnRef>
          <a:fillRef idx="2">
            <a:schemeClr val="dk1"/>
          </a:fillRef>
          <a:effectRef idx="1">
            <a:schemeClr val="dk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1400" i="0" u="none" strike="noStrike" cap="none" normalizeH="0" baseline="0" dirty="0">
                <a:ln>
                  <a:noFill/>
                </a:ln>
                <a:solidFill>
                  <a:srgbClr val="C00000"/>
                </a:solidFill>
                <a:effectLst/>
                <a:latin typeface="+mj-lt"/>
                <a:cs typeface="Arial" pitchFamily="34" charset="0"/>
              </a:rPr>
              <a:t>Diagram 1:3</a:t>
            </a:r>
            <a:endParaRPr kumimoji="0" lang="en-US" sz="1600" i="0" u="none" strike="noStrike" cap="none" normalizeH="0" baseline="0" dirty="0">
              <a:ln>
                <a:noFill/>
              </a:ln>
              <a:solidFill>
                <a:srgbClr val="C00000"/>
              </a:solidFill>
              <a:effectLst/>
              <a:latin typeface="+mj-lt"/>
              <a:cs typeface="Arial" pitchFamily="34" charset="0"/>
            </a:endParaRPr>
          </a:p>
        </p:txBody>
      </p:sp>
      <p:sp>
        <p:nvSpPr>
          <p:cNvPr id="2057" name="Rectangle 9"/>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1" name="TextBox 20"/>
          <p:cNvSpPr txBox="1"/>
          <p:nvPr/>
        </p:nvSpPr>
        <p:spPr>
          <a:xfrm>
            <a:off x="4038600" y="1447800"/>
            <a:ext cx="4038600" cy="400110"/>
          </a:xfrm>
          <a:prstGeom prst="rect">
            <a:avLst/>
          </a:prstGeom>
          <a:noFill/>
        </p:spPr>
        <p:txBody>
          <a:bodyPr wrap="square" rtlCol="0">
            <a:spAutoFit/>
          </a:bodyPr>
          <a:lstStyle/>
          <a:p>
            <a:r>
              <a:rPr lang="en-US" sz="2000" b="1" dirty="0">
                <a:solidFill>
                  <a:srgbClr val="C00000"/>
                </a:solidFill>
              </a:rPr>
              <a:t>The “Great Commission” Evaluation</a:t>
            </a:r>
          </a:p>
        </p:txBody>
      </p:sp>
      <p:sp>
        <p:nvSpPr>
          <p:cNvPr id="16386" name="Text Box 2"/>
          <p:cNvSpPr txBox="1">
            <a:spLocks noChangeArrowheads="1"/>
          </p:cNvSpPr>
          <p:nvPr/>
        </p:nvSpPr>
        <p:spPr bwMode="auto">
          <a:xfrm>
            <a:off x="1482724" y="1447800"/>
            <a:ext cx="6670676" cy="4319588"/>
          </a:xfrm>
          <a:prstGeom prst="rect">
            <a:avLst/>
          </a:prstGeom>
          <a:noFill/>
          <a:ln w="28575" algn="ctr">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pPr marL="0" marR="571500" lvl="0" indent="0" algn="ctr" defTabSz="914400" rtl="0" eaLnBrk="1" fontAlgn="base" latinLnBrk="0" hangingPunct="1">
              <a:lnSpc>
                <a:spcPct val="100000"/>
              </a:lnSpc>
              <a:spcBef>
                <a:spcPts val="1200"/>
              </a:spcBef>
              <a:spcAft>
                <a:spcPts val="1200"/>
              </a:spcAft>
              <a:buClrTx/>
              <a:buSzTx/>
              <a:buFontTx/>
              <a:buNone/>
              <a:tabLst/>
            </a:pPr>
            <a:endParaRPr kumimoji="0" lang="en-US" sz="1000" b="1" i="0" u="none" strike="noStrike" cap="none" normalizeH="0" baseline="0" noProof="1">
              <a:ln>
                <a:noFill/>
              </a:ln>
              <a:solidFill>
                <a:srgbClr val="000000"/>
              </a:solidFill>
              <a:effectLst/>
              <a:latin typeface="Arial" pitchFamily="34" charset="0"/>
              <a:cs typeface="Arial" pitchFamily="34" charset="0"/>
            </a:endParaRPr>
          </a:p>
          <a:p>
            <a:pPr marL="0" marR="571500" lvl="0" indent="0" algn="l" defTabSz="914400" rtl="0" eaLnBrk="1" fontAlgn="base" latinLnBrk="0" hangingPunct="1">
              <a:lnSpc>
                <a:spcPct val="100000"/>
              </a:lnSpc>
              <a:spcBef>
                <a:spcPts val="1200"/>
              </a:spcBef>
              <a:spcAft>
                <a:spcPts val="1200"/>
              </a:spcAft>
              <a:buClrTx/>
              <a:buSzTx/>
              <a:buFontTx/>
              <a:buNone/>
              <a:tabLst/>
            </a:pPr>
            <a:r>
              <a:rPr kumimoji="0" lang="en-US" sz="1000" b="1" i="0" u="none" strike="noStrike" cap="none" normalizeH="0" baseline="0" noProof="1">
                <a:ln>
                  <a:noFill/>
                </a:ln>
                <a:solidFill>
                  <a:srgbClr val="000000"/>
                </a:solidFill>
                <a:effectLst/>
                <a:latin typeface="Arial" pitchFamily="34" charset="0"/>
                <a:cs typeface="Arial" pitchFamily="34" charset="0"/>
              </a:rPr>
              <a:t>   	</a:t>
            </a:r>
            <a:r>
              <a:rPr kumimoji="0" lang="en-US" sz="2000" i="0" u="none" strike="noStrike" cap="none" normalizeH="0" baseline="0" noProof="1">
                <a:ln>
                  <a:noFill/>
                </a:ln>
                <a:solidFill>
                  <a:srgbClr val="000000"/>
                </a:solidFill>
                <a:latin typeface="+mj-lt"/>
                <a:cs typeface="Arial" pitchFamily="34" charset="0"/>
              </a:rPr>
              <a:t>Yes    	No</a:t>
            </a:r>
          </a:p>
          <a:p>
            <a:pPr marL="0" marR="571500" lvl="0" indent="0" algn="l" defTabSz="914400" rtl="0" eaLnBrk="1" fontAlgn="base" latinLnBrk="0" hangingPunct="1">
              <a:lnSpc>
                <a:spcPct val="100000"/>
              </a:lnSpc>
              <a:spcBef>
                <a:spcPts val="1200"/>
              </a:spcBef>
              <a:spcAft>
                <a:spcPts val="1200"/>
              </a:spcAft>
              <a:buClrTx/>
              <a:buSzTx/>
              <a:buFontTx/>
              <a:buNone/>
              <a:tabLst/>
            </a:pPr>
            <a:r>
              <a:rPr kumimoji="0" lang="en-US" sz="2000" i="0" u="none" strike="noStrike" cap="none" normalizeH="0" baseline="0" noProof="1">
                <a:ln>
                  <a:noFill/>
                </a:ln>
                <a:solidFill>
                  <a:srgbClr val="000000"/>
                </a:solidFill>
                <a:latin typeface="+mj-lt"/>
                <a:cs typeface="Arial" pitchFamily="34" charset="0"/>
              </a:rPr>
              <a:t>	</a:t>
            </a:r>
            <a:r>
              <a:rPr kumimoji="0" lang="en-US" sz="2000" i="0" u="none" strike="noStrike" cap="none" normalizeH="0" baseline="0" noProof="1">
                <a:ln>
                  <a:noFill/>
                </a:ln>
                <a:solidFill>
                  <a:srgbClr val="000000"/>
                </a:solidFill>
                <a:latin typeface="+mj-lt"/>
                <a:cs typeface="Arial" pitchFamily="34" charset="0"/>
                <a:sym typeface="Wingdings" pitchFamily="2" charset="2"/>
              </a:rPr>
              <a:t></a:t>
            </a:r>
            <a:r>
              <a:rPr kumimoji="0" lang="en-US" sz="2000" i="0" u="none" strike="noStrike" cap="none" normalizeH="0" baseline="0" noProof="1">
                <a:ln>
                  <a:noFill/>
                </a:ln>
                <a:solidFill>
                  <a:srgbClr val="000000"/>
                </a:solidFill>
                <a:latin typeface="+mj-lt"/>
                <a:cs typeface="Arial" pitchFamily="34" charset="0"/>
              </a:rPr>
              <a:t>	</a:t>
            </a:r>
            <a:r>
              <a:rPr kumimoji="0" lang="en-US" sz="2000" i="0" u="none" strike="noStrike" cap="none" normalizeH="0" baseline="0" noProof="1">
                <a:ln>
                  <a:noFill/>
                </a:ln>
                <a:solidFill>
                  <a:srgbClr val="000000"/>
                </a:solidFill>
                <a:latin typeface="+mj-lt"/>
                <a:cs typeface="Arial" pitchFamily="34" charset="0"/>
                <a:sym typeface="Wingdings" pitchFamily="2" charset="2"/>
              </a:rPr>
              <a:t></a:t>
            </a:r>
            <a:r>
              <a:rPr kumimoji="0" lang="en-US" sz="2000" i="0" u="none" strike="noStrike" cap="none" normalizeH="0" baseline="0" noProof="1">
                <a:ln>
                  <a:noFill/>
                </a:ln>
                <a:solidFill>
                  <a:srgbClr val="000000"/>
                </a:solidFill>
                <a:latin typeface="+mj-lt"/>
                <a:cs typeface="Arial" pitchFamily="34" charset="0"/>
              </a:rPr>
              <a:t>	Going</a:t>
            </a:r>
          </a:p>
          <a:p>
            <a:pPr marL="0" marR="571500" lvl="0" indent="0" algn="l" defTabSz="914400" rtl="0" eaLnBrk="1" fontAlgn="base" latinLnBrk="0" hangingPunct="1">
              <a:lnSpc>
                <a:spcPct val="100000"/>
              </a:lnSpc>
              <a:spcBef>
                <a:spcPts val="1200"/>
              </a:spcBef>
              <a:spcAft>
                <a:spcPts val="1200"/>
              </a:spcAft>
              <a:buClrTx/>
              <a:buSzTx/>
              <a:buFontTx/>
              <a:buNone/>
              <a:tabLst/>
            </a:pPr>
            <a:r>
              <a:rPr kumimoji="0" lang="en-US" sz="2000" i="0" u="none" strike="noStrike" cap="none" normalizeH="0" baseline="0" noProof="1">
                <a:ln>
                  <a:noFill/>
                </a:ln>
                <a:solidFill>
                  <a:srgbClr val="000000"/>
                </a:solidFill>
                <a:latin typeface="+mj-lt"/>
                <a:cs typeface="Arial" pitchFamily="34" charset="0"/>
              </a:rPr>
              <a:t>	</a:t>
            </a:r>
            <a:r>
              <a:rPr kumimoji="0" lang="en-US" sz="2000" i="0" u="none" strike="noStrike" cap="none" normalizeH="0" baseline="0" noProof="1">
                <a:ln>
                  <a:noFill/>
                </a:ln>
                <a:solidFill>
                  <a:srgbClr val="000000"/>
                </a:solidFill>
                <a:latin typeface="+mj-lt"/>
                <a:cs typeface="Arial" pitchFamily="34" charset="0"/>
                <a:sym typeface="Wingdings" pitchFamily="2" charset="2"/>
              </a:rPr>
              <a:t></a:t>
            </a:r>
            <a:r>
              <a:rPr kumimoji="0" lang="en-US" sz="2000" i="0" u="none" strike="noStrike" cap="none" normalizeH="0" baseline="0" noProof="1">
                <a:ln>
                  <a:noFill/>
                </a:ln>
                <a:solidFill>
                  <a:srgbClr val="000000"/>
                </a:solidFill>
                <a:latin typeface="+mj-lt"/>
                <a:cs typeface="Arial" pitchFamily="34" charset="0"/>
              </a:rPr>
              <a:t>	</a:t>
            </a:r>
            <a:r>
              <a:rPr kumimoji="0" lang="en-US" sz="2000" i="0" u="none" strike="noStrike" cap="none" normalizeH="0" baseline="0" noProof="1">
                <a:ln>
                  <a:noFill/>
                </a:ln>
                <a:solidFill>
                  <a:srgbClr val="000000"/>
                </a:solidFill>
                <a:latin typeface="+mj-lt"/>
                <a:cs typeface="Arial" pitchFamily="34" charset="0"/>
                <a:sym typeface="Wingdings" pitchFamily="2" charset="2"/>
              </a:rPr>
              <a:t></a:t>
            </a:r>
            <a:r>
              <a:rPr kumimoji="0" lang="en-US" sz="2000" i="0" u="none" strike="noStrike" cap="none" normalizeH="0" baseline="0" noProof="1">
                <a:ln>
                  <a:noFill/>
                </a:ln>
                <a:solidFill>
                  <a:srgbClr val="000000"/>
                </a:solidFill>
                <a:latin typeface="+mj-lt"/>
                <a:cs typeface="Arial" pitchFamily="34" charset="0"/>
              </a:rPr>
              <a:t>	Preaching and Teaching</a:t>
            </a:r>
          </a:p>
          <a:p>
            <a:pPr marL="0" marR="571500" lvl="0" indent="0" algn="l" defTabSz="914400" rtl="0" eaLnBrk="1" fontAlgn="base" latinLnBrk="0" hangingPunct="1">
              <a:lnSpc>
                <a:spcPct val="100000"/>
              </a:lnSpc>
              <a:spcBef>
                <a:spcPts val="1200"/>
              </a:spcBef>
              <a:spcAft>
                <a:spcPts val="1200"/>
              </a:spcAft>
              <a:buClrTx/>
              <a:buSzTx/>
              <a:buFontTx/>
              <a:buNone/>
              <a:tabLst/>
            </a:pPr>
            <a:r>
              <a:rPr kumimoji="0" lang="en-US" sz="2000" i="0" u="none" strike="noStrike" cap="none" normalizeH="0" baseline="0" noProof="1">
                <a:ln>
                  <a:noFill/>
                </a:ln>
                <a:solidFill>
                  <a:srgbClr val="000000"/>
                </a:solidFill>
                <a:latin typeface="+mj-lt"/>
                <a:cs typeface="Arial" pitchFamily="34" charset="0"/>
              </a:rPr>
              <a:t>	</a:t>
            </a:r>
            <a:r>
              <a:rPr kumimoji="0" lang="en-US" sz="2000" i="0" u="none" strike="noStrike" cap="none" normalizeH="0" baseline="0" noProof="1">
                <a:ln>
                  <a:noFill/>
                </a:ln>
                <a:solidFill>
                  <a:srgbClr val="000000"/>
                </a:solidFill>
                <a:latin typeface="+mj-lt"/>
                <a:cs typeface="Arial" pitchFamily="34" charset="0"/>
                <a:sym typeface="Wingdings" pitchFamily="2" charset="2"/>
              </a:rPr>
              <a:t></a:t>
            </a:r>
            <a:r>
              <a:rPr kumimoji="0" lang="en-US" sz="2000" i="0" u="none" strike="noStrike" cap="none" normalizeH="0" baseline="0" noProof="1">
                <a:ln>
                  <a:noFill/>
                </a:ln>
                <a:solidFill>
                  <a:srgbClr val="000000"/>
                </a:solidFill>
                <a:latin typeface="+mj-lt"/>
                <a:cs typeface="Arial" pitchFamily="34" charset="0"/>
              </a:rPr>
              <a:t>	</a:t>
            </a:r>
            <a:r>
              <a:rPr kumimoji="0" lang="en-US" sz="2000" i="0" u="none" strike="noStrike" cap="none" normalizeH="0" baseline="0" noProof="1">
                <a:ln>
                  <a:noFill/>
                </a:ln>
                <a:solidFill>
                  <a:srgbClr val="000000"/>
                </a:solidFill>
                <a:latin typeface="+mj-lt"/>
                <a:cs typeface="Arial" pitchFamily="34" charset="0"/>
                <a:sym typeface="Wingdings" pitchFamily="2" charset="2"/>
              </a:rPr>
              <a:t></a:t>
            </a:r>
            <a:r>
              <a:rPr kumimoji="0" lang="en-US" sz="2000" i="0" u="none" strike="noStrike" cap="none" normalizeH="0" baseline="0" noProof="1">
                <a:ln>
                  <a:noFill/>
                </a:ln>
                <a:solidFill>
                  <a:srgbClr val="000000"/>
                </a:solidFill>
                <a:latin typeface="+mj-lt"/>
                <a:cs typeface="Arial" pitchFamily="34" charset="0"/>
              </a:rPr>
              <a:t>	Making disciples</a:t>
            </a:r>
          </a:p>
          <a:p>
            <a:pPr marL="0" marR="571500" lvl="0" indent="0" algn="l" defTabSz="914400" rtl="0" eaLnBrk="1" fontAlgn="base" latinLnBrk="0" hangingPunct="1">
              <a:lnSpc>
                <a:spcPct val="100000"/>
              </a:lnSpc>
              <a:spcBef>
                <a:spcPts val="1200"/>
              </a:spcBef>
              <a:spcAft>
                <a:spcPts val="1200"/>
              </a:spcAft>
              <a:buClrTx/>
              <a:buSzTx/>
              <a:buFontTx/>
              <a:buNone/>
              <a:tabLst/>
            </a:pPr>
            <a:r>
              <a:rPr kumimoji="0" lang="en-US" sz="2000" i="0" u="none" strike="noStrike" cap="none" normalizeH="0" baseline="0" noProof="1">
                <a:ln>
                  <a:noFill/>
                </a:ln>
                <a:solidFill>
                  <a:srgbClr val="000000"/>
                </a:solidFill>
                <a:latin typeface="+mj-lt"/>
                <a:cs typeface="Arial" pitchFamily="34" charset="0"/>
              </a:rPr>
              <a:t>	</a:t>
            </a:r>
            <a:r>
              <a:rPr kumimoji="0" lang="en-US" sz="2000" i="0" u="none" strike="noStrike" cap="none" normalizeH="0" baseline="0" noProof="1">
                <a:ln>
                  <a:noFill/>
                </a:ln>
                <a:solidFill>
                  <a:srgbClr val="000000"/>
                </a:solidFill>
                <a:latin typeface="+mj-lt"/>
                <a:cs typeface="Arial" pitchFamily="34" charset="0"/>
                <a:sym typeface="Wingdings" pitchFamily="2" charset="2"/>
              </a:rPr>
              <a:t></a:t>
            </a:r>
            <a:r>
              <a:rPr kumimoji="0" lang="en-US" sz="2000" i="0" u="none" strike="noStrike" cap="none" normalizeH="0" baseline="0" noProof="1">
                <a:ln>
                  <a:noFill/>
                </a:ln>
                <a:solidFill>
                  <a:srgbClr val="000000"/>
                </a:solidFill>
                <a:latin typeface="+mj-lt"/>
                <a:cs typeface="Arial" pitchFamily="34" charset="0"/>
              </a:rPr>
              <a:t>	</a:t>
            </a:r>
            <a:r>
              <a:rPr kumimoji="0" lang="en-US" sz="2000" i="0" u="none" strike="noStrike" cap="none" normalizeH="0" baseline="0" noProof="1">
                <a:ln>
                  <a:noFill/>
                </a:ln>
                <a:solidFill>
                  <a:srgbClr val="000000"/>
                </a:solidFill>
                <a:latin typeface="+mj-lt"/>
                <a:cs typeface="Arial" pitchFamily="34" charset="0"/>
                <a:sym typeface="Wingdings" pitchFamily="2" charset="2"/>
              </a:rPr>
              <a:t></a:t>
            </a:r>
            <a:r>
              <a:rPr kumimoji="0" lang="en-US" sz="2000" i="0" u="none" strike="noStrike" cap="none" normalizeH="0" baseline="0" noProof="1">
                <a:ln>
                  <a:noFill/>
                </a:ln>
                <a:solidFill>
                  <a:srgbClr val="000000"/>
                </a:solidFill>
                <a:latin typeface="+mj-lt"/>
                <a:cs typeface="Arial" pitchFamily="34" charset="0"/>
              </a:rPr>
              <a:t>	Baptizing</a:t>
            </a:r>
          </a:p>
          <a:p>
            <a:pPr marL="0" marR="571500" lvl="0" indent="0" algn="l" defTabSz="914400" rtl="0" eaLnBrk="1" fontAlgn="base" latinLnBrk="0" hangingPunct="1">
              <a:lnSpc>
                <a:spcPct val="100000"/>
              </a:lnSpc>
              <a:spcBef>
                <a:spcPts val="1200"/>
              </a:spcBef>
              <a:spcAft>
                <a:spcPts val="1200"/>
              </a:spcAft>
              <a:buClrTx/>
              <a:buSzTx/>
              <a:buFontTx/>
              <a:buNone/>
              <a:tabLst/>
            </a:pPr>
            <a:r>
              <a:rPr kumimoji="0" lang="en-US" sz="2000" i="0" u="none" strike="noStrike" cap="none" normalizeH="0" baseline="0" noProof="1">
                <a:ln>
                  <a:noFill/>
                </a:ln>
                <a:solidFill>
                  <a:srgbClr val="000000"/>
                </a:solidFill>
                <a:latin typeface="+mj-lt"/>
                <a:cs typeface="Arial" pitchFamily="34" charset="0"/>
              </a:rPr>
              <a:t>	</a:t>
            </a:r>
            <a:r>
              <a:rPr kumimoji="0" lang="en-US" sz="2000" i="0" u="none" strike="noStrike" cap="none" normalizeH="0" baseline="0" noProof="1">
                <a:ln>
                  <a:noFill/>
                </a:ln>
                <a:solidFill>
                  <a:srgbClr val="000000"/>
                </a:solidFill>
                <a:latin typeface="+mj-lt"/>
                <a:cs typeface="Arial" pitchFamily="34" charset="0"/>
                <a:sym typeface="Wingdings" pitchFamily="2" charset="2"/>
              </a:rPr>
              <a:t></a:t>
            </a:r>
            <a:r>
              <a:rPr kumimoji="0" lang="en-US" sz="2000" i="0" u="none" strike="noStrike" cap="none" normalizeH="0" baseline="0" noProof="1">
                <a:ln>
                  <a:noFill/>
                </a:ln>
                <a:solidFill>
                  <a:srgbClr val="000000"/>
                </a:solidFill>
                <a:latin typeface="+mj-lt"/>
                <a:cs typeface="Arial" pitchFamily="34" charset="0"/>
              </a:rPr>
              <a:t>	</a:t>
            </a:r>
            <a:r>
              <a:rPr kumimoji="0" lang="en-US" sz="2000" i="0" u="none" strike="noStrike" cap="none" normalizeH="0" baseline="0" noProof="1">
                <a:ln>
                  <a:noFill/>
                </a:ln>
                <a:solidFill>
                  <a:srgbClr val="000000"/>
                </a:solidFill>
                <a:latin typeface="+mj-lt"/>
                <a:cs typeface="Arial" pitchFamily="34" charset="0"/>
                <a:sym typeface="Wingdings" pitchFamily="2" charset="2"/>
              </a:rPr>
              <a:t></a:t>
            </a:r>
            <a:r>
              <a:rPr kumimoji="0" lang="en-US" sz="2000" i="0" u="none" strike="noStrike" cap="none" normalizeH="0" baseline="0" noProof="1">
                <a:ln>
                  <a:noFill/>
                </a:ln>
                <a:solidFill>
                  <a:srgbClr val="000000"/>
                </a:solidFill>
                <a:latin typeface="+mj-lt"/>
                <a:cs typeface="Arial" pitchFamily="34" charset="0"/>
              </a:rPr>
              <a:t>	Healing the sick</a:t>
            </a:r>
            <a:endParaRPr kumimoji="0" lang="en-US" sz="1800" i="0" u="none" strike="noStrike" cap="none" normalizeH="0" baseline="0" dirty="0">
              <a:ln>
                <a:noFill/>
              </a:ln>
              <a:solidFill>
                <a:schemeClr val="tx1"/>
              </a:solidFill>
              <a:latin typeface="+mj-lt"/>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blipFill>
          <a:blip xmlns:r="http://schemas.openxmlformats.org/officeDocument/2006/relationships" r:embed="rId2">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3">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1430</TotalTime>
  <Words>759</Words>
  <Application>Microsoft Office PowerPoint</Application>
  <PresentationFormat>On-screen Show (4:3)</PresentationFormat>
  <Paragraphs>105</Paragraphs>
  <Slides>15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Franklin Gothic Book</vt:lpstr>
      <vt:lpstr>Franklin Gothic Medium</vt:lpstr>
      <vt:lpstr>Impact</vt:lpstr>
      <vt:lpstr>Times New Roman</vt:lpstr>
      <vt:lpstr>Wingdings</vt:lpstr>
      <vt:lpstr>Wingdings 2</vt:lpstr>
      <vt:lpstr>Trek</vt:lpstr>
      <vt:lpstr>Purpose Of The Church</vt:lpstr>
      <vt:lpstr>Purpose Of The Church</vt:lpstr>
      <vt:lpstr>Purpose Of The Church</vt:lpstr>
      <vt:lpstr>Purpose Of The Church</vt:lpstr>
      <vt:lpstr>Purpose Of The Church</vt:lpstr>
      <vt:lpstr>Purpose Of The Church</vt:lpstr>
      <vt:lpstr>Purpose Of The Church</vt:lpstr>
      <vt:lpstr>Purpose Of The Church</vt:lpstr>
      <vt:lpstr>Purpose Of The Church</vt:lpstr>
      <vt:lpstr>Purpose Of The Church</vt:lpstr>
      <vt:lpstr>Purpose Of The Church</vt:lpstr>
      <vt:lpstr>PowerPoint Presentation</vt:lpstr>
      <vt:lpstr>Purpose Of The Church</vt:lpstr>
      <vt:lpstr>Purpose Of The Church</vt:lpstr>
      <vt:lpstr> PURPOSE Of the CHURCH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athomas</dc:creator>
  <cp:lastModifiedBy>user</cp:lastModifiedBy>
  <cp:revision>144</cp:revision>
  <dcterms:created xsi:type="dcterms:W3CDTF">2009-07-22T00:00:56Z</dcterms:created>
  <dcterms:modified xsi:type="dcterms:W3CDTF">2023-12-16T15:06:38Z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TC300005141033</vt:lpwstr>
  </property>
</Properties>
</file>