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310" r:id="rId6"/>
    <p:sldId id="296" r:id="rId7"/>
    <p:sldId id="276" r:id="rId8"/>
    <p:sldId id="311" r:id="rId9"/>
    <p:sldId id="312" r:id="rId10"/>
    <p:sldId id="313" r:id="rId11"/>
    <p:sldId id="314" r:id="rId12"/>
    <p:sldId id="315" r:id="rId13"/>
    <p:sldId id="316" r:id="rId14"/>
    <p:sldId id="317" r:id="rId15"/>
    <p:sldId id="298"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1" r:id="rId29"/>
    <p:sldId id="330" r:id="rId30"/>
    <p:sldId id="332" r:id="rId31"/>
    <p:sldId id="333" r:id="rId32"/>
    <p:sldId id="334" r:id="rId33"/>
    <p:sldId id="335" r:id="rId34"/>
    <p:sldId id="274" r:id="rId35"/>
    <p:sldId id="294" r:id="rId36"/>
    <p:sldId id="295"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D9FFFF"/>
    <a:srgbClr val="008080"/>
    <a:srgbClr val="FFF0E1"/>
    <a:srgbClr val="CCECFF"/>
    <a:srgbClr val="B3EDF3"/>
    <a:srgbClr val="92E5EE"/>
    <a:srgbClr val="E1F4FF"/>
    <a:srgbClr val="FFDCB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p:scale>
          <a:sx n="75" d="100"/>
          <a:sy n="75" d="100"/>
        </p:scale>
        <p:origin x="547" y="-6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29:58.493"/>
    </inkml:context>
    <inkml:brush xml:id="br0">
      <inkml:brushProperty name="width" value="0.025" units="cm"/>
      <inkml:brushProperty name="height" value="0.025" units="cm"/>
    </inkml:brush>
  </inkml:definitions>
  <inkml:trace contextRef="#ctx0" brushRef="#br0">1 0 24575,'0'25'0,"1"0"0,0 0 0,2 0 0,1 0 0,1-1 0,16 48 0,0-12 0,-2 2 0,-3 0 0,-3 1 0,-3 0 0,-3 1 0,-1 126 0,-7 1151 0,2-697 0,-2-615 0,-11 57 0,6-56 0,-2 54 0,8-34-1365,0-28-5461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13.228"/>
    </inkml:context>
    <inkml:brush xml:id="br0">
      <inkml:brushProperty name="width" value="0.025" units="cm"/>
      <inkml:brushProperty name="height" value="0.025" units="cm"/>
    </inkml:brush>
  </inkml:definitions>
  <inkml:trace contextRef="#ctx0" brushRef="#br0">78 0 24575,'0'4'0,"-4"2"0,-2 4 0,1 5 0,0 3 0,2 4 0,-3 2 0,-1 2 0,2 0 0,-4-4 0,0-1 0,2-1 0,2 2 0,1 0 0,2 2 0,2 0 0,-1-3-8191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14.853"/>
    </inkml:context>
    <inkml:brush xml:id="br0">
      <inkml:brushProperty name="width" value="0.025" units="cm"/>
      <inkml:brushProperty name="height" value="0.025" units="cm"/>
    </inkml:brush>
  </inkml:definitions>
  <inkml:trace contextRef="#ctx0" brushRef="#br0">0 1 24575,'5'0'0,"5"0"0,6 0 0,4 0 0,3 0 0,2 0 0,1 0 0,0 0 0,1 0 0,-1 0 0,0 0 0,-4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28.812"/>
    </inkml:context>
    <inkml:brush xml:id="br0">
      <inkml:brushProperty name="width" value="0.05" units="cm"/>
      <inkml:brushProperty name="height" value="0.05" units="cm"/>
    </inkml:brush>
  </inkml:definitions>
  <inkml:trace contextRef="#ctx0" brushRef="#br0">45 0 24575,'-4'0'0,"-6"0"0,-5 0 0,-1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08.669"/>
    </inkml:context>
    <inkml:brush xml:id="br0">
      <inkml:brushProperty name="width" value="0.025" units="cm"/>
      <inkml:brushProperty name="height" value="0.025" units="cm"/>
    </inkml:brush>
  </inkml:definitions>
  <inkml:trace contextRef="#ctx0" brushRef="#br0">79 51 24575,'-4'0'0,"1"1"0,0-1 0,0 1 0,0 0 0,0 0 0,0 0 0,0 1 0,0-1 0,0 1 0,1 0 0,-1 0 0,1-1 0,-1 2 0,1-1 0,0 0 0,-1 0 0,1 1 0,0-1 0,1 1 0,-1 0 0,0 0 0,1-1 0,-1 1 0,1 0 0,0 0 0,0 0 0,0 0 0,0 7 0,-2-1 0,1 0 0,1 1 0,0 0 0,0-1 0,1 1 0,0 0 0,1-1 0,2 17 0,-1-21 0,0 0 0,0-1 0,0 1 0,0 0 0,1-1 0,0 1 0,-1-1 0,2 0 0,-1 0 0,0 0 0,1 0 0,0-1 0,0 1 0,0-1 0,0 0 0,1 0 0,-1-1 0,1 1 0,-1-1 0,1 0 0,0 0 0,0-1 0,0 1 0,0-1 0,6 1 0,9 1 0,0-1 0,1-1 0,-1-1 0,1 0 0,21-5 0,-39 5 0,0-1 0,0 0 0,0 0 0,0 0 0,0 0 0,0-1 0,-1 1 0,1-1 0,0 0 0,-1 1 0,1-1 0,-1 0 0,0-1 0,0 1 0,0 0 0,0-1 0,0 1 0,0-1 0,-1 1 0,1-1 0,-1 0 0,0 0 0,1 0 0,-1 0 0,-1 1 0,1-2 0,0 1 0,-1 0 0,1 0 0,-1 0 0,0 0 0,-1-4 0,2-2 0,-2 1 0,1-1 0,-1 1 0,0-1 0,-1 1 0,0 0 0,0 0 0,-1 0 0,0 0 0,0 0 0,-5-8 0,1 6 0,-1-1 0,0 2 0,0-1 0,-1 1 0,-1 0 0,1 1 0,-1 0 0,0 1 0,-19-10 0,22 13 0,-1 1 0,0 0 0,1 0 0,-1 0 0,-1 1 0,1 1 0,0-1 0,0 1 0,-1 1 0,1 0 0,0 0 0,-1 0 0,1 1 0,0 0 0,-14 4 0,2 1-1365,3-1-5461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49.115"/>
    </inkml:context>
    <inkml:brush xml:id="br0">
      <inkml:brushProperty name="width" value="0.1" units="cm"/>
      <inkml:brushProperty name="height" value="0.1" units="cm"/>
    </inkml:brush>
  </inkml:definitions>
  <inkml:trace contextRef="#ctx0" brushRef="#br0">2 0 24575,'-2'120'0,"4"133"0,10-161 0,-6-57 0,2 52 0,-7-64 0,1 0 0,7 25 0,3 44 0,-11-49 0,-2-14 0,1-1 0,2 1 0,1-1 0,1 0 0,2 0 0,14 45 0,-14-55-1365,-1-1-5461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50.985"/>
    </inkml:context>
    <inkml:brush xml:id="br0">
      <inkml:brushProperty name="width" value="0.1" units="cm"/>
      <inkml:brushProperty name="height" value="0.1" units="cm"/>
    </inkml:brush>
  </inkml:definitions>
  <inkml:trace contextRef="#ctx0" brushRef="#br0">0 147 24575,'47'-18'0,"0"-2"0,70-43 0,-106 57 0,1 1 0,0 0 0,1 1 0,0 1 0,0 0 0,0 0 0,0 2 0,0-1 0,0 2 0,1 0 0,-1 0 0,16 3 0,-12-1 0,1-1 0,0-1 0,-1-1 0,1 0 0,26-6 0,-24 1-1365,-3 1-5461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11.985"/>
    </inkml:context>
    <inkml:brush xml:id="br0">
      <inkml:brushProperty name="width" value="0.025" units="cm"/>
      <inkml:brushProperty name="height" value="0.025" units="cm"/>
    </inkml:brush>
  </inkml:definitions>
  <inkml:trace contextRef="#ctx0" brushRef="#br0">0 0 24575,'3'35'0,"0"0"0,3 0 0,1 0 0,17 53 0,-21-78 0,5 11 0,-2 1 0,0 0 0,-2 0 0,0 0 0,1 38 0,-4 16 0,-5 102 0,5-176 0,-1-1 0,0 1 0,-1-1 0,1 0 0,0 1 0,0-1 0,-1 1 0,1-1 0,-1 1 0,1-1 0,-1 0 0,1 1 0,-1-1 0,0 0 0,0 0 0,0 1 0,1-1 0,-3 2 0,2-4 0,0 1 0,0 0 0,1-1 0,-1 1 0,0-1 0,1 1 0,-1-1 0,0 1 0,1-1 0,-1 0 0,1 1 0,-1-1 0,1 0 0,-1 1 0,1-1 0,-1 0 0,1 0 0,0 1 0,-1-1 0,1 0 0,0 0 0,0 0 0,-1 0 0,1 1 0,0-1 0,0 0 0,0 0 0,0 0 0,0 0 0,0 1 0,1-3 0,-5-23 0,2-1 0,0 0 0,2 1 0,1-1 0,8-45 0,-4 56 0,1 1 0,1-1 0,0 1 0,18-26 0,-24 40 0,0 0 0,0-1 0,0 1 0,1 0 0,-1 0 0,0 0 0,1 0 0,-1 0 0,1 1 0,-1-1 0,1 0 0,-1 1 0,1-1 0,-1 1 0,1-1 0,0 1 0,-1 0 0,1 0 0,0 0 0,-1 0 0,1 0 0,0 0 0,0 0 0,-1 0 0,1 1 0,-1-1 0,1 1 0,0-1 0,-1 1 0,1 0 0,-1-1 0,3 3 0,9 4 0,-1 0 0,-1 1 0,14 11 0,0-1 0,10 6 13,29 16-1391,-49-34-5448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13.293"/>
    </inkml:context>
    <inkml:brush xml:id="br0">
      <inkml:brushProperty name="width" value="0.025" units="cm"/>
      <inkml:brushProperty name="height" value="0.025" units="cm"/>
    </inkml:brush>
  </inkml:definitions>
  <inkml:trace contextRef="#ctx0" brushRef="#br0">0 270 24575,'5'-7'0,"1"0"0,-1 1 0,1 0 0,0 0 0,0 1 0,1 0 0,0 0 0,0 0 0,14-6 0,19-16 0,20-29 0,-46 41 0,1 1 0,1 0 0,0 1 0,28-17 0,0 1-1365,-31 20-5461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14.343"/>
    </inkml:context>
    <inkml:brush xml:id="br0">
      <inkml:brushProperty name="width" value="0.025" units="cm"/>
      <inkml:brushProperty name="height" value="0.025" units="cm"/>
    </inkml:brush>
  </inkml:definitions>
  <inkml:trace contextRef="#ctx0" brushRef="#br0">0 47 24575,'5'0'0,"5"0"0,5 0 0,5 0 0,8 0 0,2 0 0,-2-5 0,-3-1 0,-1 1 0,0 0 0,0 2 0,-4-3 0,-1-1 0,0 1 0,-2 2-8191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17.809"/>
    </inkml:context>
    <inkml:brush xml:id="br0">
      <inkml:brushProperty name="width" value="0.025" units="cm"/>
      <inkml:brushProperty name="height" value="0.025" units="cm"/>
    </inkml:brush>
  </inkml:definitions>
  <inkml:trace contextRef="#ctx0" brushRef="#br0">254 0 24575,'-25'0'0,"-1"2"0,-48 7 0,65-7 0,0 0 0,1 1 0,-1 0 0,1 0 0,0 1 0,0 0 0,0 0 0,0 1 0,1 0 0,-1 0 0,-11 12 0,17-15 0,0 0 0,0 0 0,1 1 0,-1-1 0,1 0 0,-1 1 0,1-1 0,0 1 0,0-1 0,0 1 0,0 0 0,0-1 0,1 1 0,-1 0 0,1-1 0,0 1 0,0 0 0,0 0 0,0 0 0,1 4 0,1-1 0,-1-1 0,1 0 0,1 1 0,-1-1 0,1-1 0,0 1 0,0 0 0,0-1 0,8 9 0,1-1 0,0-1 0,1 0 0,1 0 0,0-2 0,0 0 0,17 9 0,-26-16 4,-1 0 0,1 0-1,0 0 1,0-1-1,0 1 1,-1-1 0,1 0-1,0 0 1,1-1 0,-1 0-1,0 0 1,0 0-1,0 0 1,0-1 0,0 0-1,0 0 1,0 0 0,-1-1-1,1 1 1,0-1-1,-1 0 1,1-1 0,-1 1-1,1-1 1,-1 0 0,0 0-1,0 0 1,-1 0-1,1-1 1,0 0 0,-1 0-1,3-5 1,-1 3-78,-1-1-1,0 0 1,0-1 0,-1 1 0,0-1-1,0 1 1,-1-1 0,0 0 0,0 0-1,-1 0 1,0 0 0,-1 0 0,1 0-1,-1-1 1,-1 1 0,0 0 0,0 0-1,-1 0 1,-3-11 0,-1 3-6752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0:23.938"/>
    </inkml:context>
    <inkml:brush xml:id="br0">
      <inkml:brushProperty name="width" value="0.025" units="cm"/>
      <inkml:brushProperty name="height" value="0.025" units="cm"/>
    </inkml:brush>
  </inkml:definitions>
  <inkml:trace contextRef="#ctx0" brushRef="#br0">0 1 24575,'1'0'0,"0"0"0,0 1 0,0-1 0,0 1 0,0-1 0,0 1 0,0-1 0,0 1 0,0 0 0,0-1 0,-1 1 0,1 0 0,0 0 0,0 0 0,-1-1 0,1 1 0,-1 0 0,1 0 0,-1 0 0,1 0 0,-1 0 0,1 0 0,-1 0 0,0 0 0,1 2 0,7 35 0,-5-24 0,25 82 0,16 63 0,-35-119 0,22 52 0,-6-16 0,13 59 0,36 110 0,-61-209 0,8 42 0,3 12 0,50 166 0,-14-112 0,-3-6 0,-35-74 0,7 24 0,78 164 0,-14-52 0,-39-100 0,127 176 0,-126-208 0,2-2 0,89 78 0,-59-61 0,21 30 0,-56-56 0,117 98 0,-89-97 0,3-4 0,2-3 0,104 44 0,-33-23-682,218 69-1,-345-133-6143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20.236"/>
    </inkml:context>
    <inkml:brush xml:id="br0">
      <inkml:brushProperty name="width" value="0.025" units="cm"/>
      <inkml:brushProperty name="height" value="0.025" units="cm"/>
    </inkml:brush>
  </inkml:definitions>
  <inkml:trace contextRef="#ctx0" brushRef="#br0">155 54 24575,'-1'-2'0,"0"0"0,1 0 0,-1-1 0,0 1 0,0 0 0,0 0 0,0 0 0,0 0 0,0 1 0,-1-1 0,1 0 0,-1 0 0,1 1 0,-1-1 0,0 1 0,0-1 0,1 1 0,-1 0 0,0 0 0,0 0 0,0 0 0,0 0 0,-1 0 0,1 0 0,0 1 0,-5-2 0,4 1 0,0 0 0,0 1 0,0-1 0,-1 1 0,1-1 0,0 1 0,-1 0 0,1 0 0,0 0 0,-1 1 0,1-1 0,0 1 0,0-1 0,-1 1 0,1 0 0,0 1 0,-5 2 0,3 3 0,1 0 0,0 0 0,0 1 0,1-1 0,0 1 0,1 0 0,-1 0 0,1 0 0,1 0 0,-2 16 0,0-3 0,0-8 0,1 0 0,0 1 0,1 0 0,1-1 0,1 17 0,-1-27 0,1 1 0,-1 0 0,1-1 0,0 1 0,0-1 0,1 1 0,-1-1 0,1 0 0,-1 1 0,1-1 0,0 0 0,0 0 0,0 0 0,1-1 0,-1 1 0,1 0 0,0-1 0,-1 1 0,1-1 0,0 0 0,0 0 0,1 0 0,5 2 0,9 3 0,0-1 0,1-1 0,0-1 0,32 4 0,-43-8 0,1 1 0,-1-1 0,1 0 0,-1 0 0,1-1 0,-1-1 0,1 1 0,-1-1 0,0-1 0,0 1 0,0-1 0,15-8 0,-20 8 0,0 0 0,-1 0 0,1 0 0,0 0 0,-1 0 0,0-1 0,0 1 0,0-1 0,0 1 0,0-1 0,-1 0 0,1 0 0,-1 0 0,0 0 0,-1 0 0,1 0 0,0 0 0,-1 0 0,0 0 0,0 0 0,0 0 0,-2-7 0,-1-12 0,-1 1 0,-13-39 0,14 52 0,0-1 24,0 0 0,-1 0 0,0 0 0,-9-14 0,11 21-117,0 0 0,-1 0 1,1 0-1,-1 0 0,0 0 0,0 1 0,1-1 0,-2 1 1,1-1-1,0 1 0,0 0 0,-1 1 0,1-1 1,-1 1-1,-5-2 0,-9-1-6733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22.920"/>
    </inkml:context>
    <inkml:brush xml:id="br0">
      <inkml:brushProperty name="width" value="0.025" units="cm"/>
      <inkml:brushProperty name="height" value="0.025" units="cm"/>
    </inkml:brush>
  </inkml:definitions>
  <inkml:trace contextRef="#ctx0" brushRef="#br0">389 1 24575,'0'17'0,"0"0"0,-1 0 0,0 0 0,-2 0 0,0 0 0,0 0 0,-2-1 0,0 1 0,-1-1 0,-1 0 0,-15 26 0,14-30 0,1 0 0,1 0 0,0 1 0,0 0 0,1 0 0,-3 18 0,-23 120 0,30-143 0,-1-1 0,-1 0 0,1 0 0,-1 0 0,0 0 0,-1 0 0,0 0 0,0-1 0,0 1 0,-1-1 0,0-1 0,0 1 0,0 0 0,-1-1 0,-8 6 0,-4 0 0,-1 0 0,1-2 0,-2 0 0,-26 8 0,45-17 0,-40 18 0,40-18 0,0 1 0,0-1 0,-1 1 0,1 0 0,0-1 0,0 1 0,0 0 0,0-1 0,-1 1 0,1 0 0,0 0 0,0 0 0,1 0 0,-1 0 0,0 0 0,0 0 0,0 1 0,1-1 0,-1 0 0,1 0 0,-1 1 0,1-1 0,-1 0 0,1 0 0,0 1 0,0-1 0,-1 3 0,2-4 0,-1 1 0,0-1 0,1 0 0,-1 1 0,1-1 0,-1 0 0,1 0 0,-1 1 0,1-1 0,-1 0 0,1 0 0,-1 0 0,0 0 0,1 0 0,-1 1 0,1-1 0,0 0 0,-1 0 0,1 0 0,-1 0 0,1-1 0,-1 1 0,1 0 0,-1 0 0,1 0 0,-1 0 0,0 0 0,1-1 0,-1 1 0,1 0 0,-1 0 0,1-1 0,-1 1 0,1-1 0,21-12 0,-20 11 0,179-125 0,-178 126 4,0 0 0,0-1-1,0 1 1,0 0 0,0 1 0,0-1-1,1 0 1,-1 1 0,0 0 0,0-1-1,0 1 1,1 1 0,-1-1 0,0 0-1,0 1 1,0 0 0,1-1-1,-1 1 1,0 1 0,0-1 0,0 0-1,0 1 1,-1-1 0,1 1 0,4 4-1,7 4-226,-2 1-1,1 1 1,17 22-1,-20-23-344,6 8-6258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24.746"/>
    </inkml:context>
    <inkml:brush xml:id="br0">
      <inkml:brushProperty name="width" value="0.025" units="cm"/>
      <inkml:brushProperty name="height" value="0.025" units="cm"/>
    </inkml:brush>
  </inkml:definitions>
  <inkml:trace contextRef="#ctx0" brushRef="#br0">0 119 24575,'5'0'0,"5"0"0,10 0 0,10 0 0,4-4 0,1-2 0,3-3 0,-1-2 0,-2 3 0,-3 1 0,-2-1 0,-2-5 0,-2 1 0,-1 2 0,-4-2 0,-2 2 0,-4 2-8191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27.570"/>
    </inkml:context>
    <inkml:brush xml:id="br0">
      <inkml:brushProperty name="width" value="0.025" units="cm"/>
      <inkml:brushProperty name="height" value="0.025" units="cm"/>
    </inkml:brush>
  </inkml:definitions>
  <inkml:trace contextRef="#ctx0" brushRef="#br0">196 1 24575,'0'49'0,"2"-13"0,-3 1 0,-1 0 0,-13 69 0,9-81 0,3-7 0,-2 1 0,0-1 0,-1 0 0,0 0 0,-2 0 0,0-1 0,-16 25 0,-12 2 0,26-33 0,0 1 0,1 0 0,0 1 0,1 0 0,0 0 0,-9 23 0,16-21 0,12-23 0,19-29 0,-26 32 0,10-13 0,4-5 0,-1 0 0,18-35 0,-33 55 4,-1 0 1,0 0-1,1 0 0,0 1 0,0-1 0,0 1 0,0-1 0,0 1 0,0-1 1,1 1-1,-1 0 0,1 0 0,0 0 0,-1 1 0,1-1 0,0 1 0,0-1 1,0 1-1,0 0 0,0 0 0,0 0 0,0 1 0,1-1 0,-1 1 0,0-1 1,0 1-1,1 0 0,4 1 0,-2 0-103,0 1 0,-1 0 0,1 0 0,0 0 0,-1 1 0,1 0 0,-1 0 0,0 0 0,0 1 0,0-1 0,-1 1 0,1 0 0,-1 1 0,5 6 0,5 6-6727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28.470"/>
    </inkml:context>
    <inkml:brush xml:id="br0">
      <inkml:brushProperty name="width" value="0.025" units="cm"/>
      <inkml:brushProperty name="height" value="0.025" units="cm"/>
    </inkml:brush>
  </inkml:definitions>
  <inkml:trace contextRef="#ctx0" brushRef="#br0">0 1 24575,'5'0'0,"9"4"0,8 1 0,3 1 0,3-2 0,4-1 0,2-1 0,-1-1 0,-2 0 0,-1-1 0,-2-1 0,3-3 0,-4-2-8191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30.423"/>
    </inkml:context>
    <inkml:brush xml:id="br0">
      <inkml:brushProperty name="width" value="0.025" units="cm"/>
      <inkml:brushProperty name="height" value="0.025" units="cm"/>
    </inkml:brush>
  </inkml:definitions>
  <inkml:trace contextRef="#ctx0" brushRef="#br0">236 28 24575,'-4'-4'0,"0"1"0,0 1 0,-1-1 0,1 0 0,-1 1 0,1 0 0,-1 0 0,0 1 0,0-1 0,0 1 0,0 0 0,0 0 0,0 1 0,0 0 0,0-1 0,0 2 0,-8 0 0,2 0 0,1 1 0,0 0 0,0 0 0,0 1 0,0 0 0,1 1 0,-17 8 0,23-10 0,0 1 0,-1-1 0,1 0 0,0 1 0,0 0 0,1 0 0,-1 0 0,0 0 0,1 0 0,0 0 0,0 1 0,0-1 0,0 1 0,0-1 0,1 1 0,0 0 0,-2 6 0,2-3 0,0 0 0,1-1 0,0 1 0,0 0 0,1-1 0,-1 1 0,1 0 0,1-1 0,-1 1 0,4 6 0,-2-4 0,1 0 0,0 0 0,0 0 0,1-1 0,0 0 0,1 0 0,-1 0 0,2 0 0,-1-1 0,1 0 0,0-1 0,0 1 0,1-1 0,14 8 0,-7-9 0,0-1 0,0-1 0,0 0 0,0-1 0,0-1 0,1 0 0,-1-1 0,0 0 0,1-2 0,-1 0 0,26-6 0,-35 5 0,0 0 0,1 0 0,-1-1 0,0 0 0,-1 0 0,1 0 0,-1 0 0,0-1 0,0 0 0,0 0 0,0 0 0,-1-1 0,0 0 0,0 0 0,-1 0 0,0 0 0,4-8 0,-6 10 0,1 0 0,-1 1 0,1-1 0,-1 0 0,0 0 0,-1 1 0,1-1 0,-1 0 0,1 0 0,-1 0 0,0 0 0,-1 0 0,1 0 0,-1 0 0,1 0 0,-1 0 0,0 1 0,-1-1 0,1 0 0,-1 1 0,1-1 0,-1 1 0,0-1 0,0 1 0,-1 0 0,1 0 0,-1 0 0,0 0 0,1 0 0,-1 1 0,-5-4 0,-3-1-227,0 2-1,0 0 1,-1 0-1,1 1 1,-17-4-1,2 2-6598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32.335"/>
    </inkml:context>
    <inkml:brush xml:id="br0">
      <inkml:brushProperty name="width" value="0.025" units="cm"/>
      <inkml:brushProperty name="height" value="0.025" units="cm"/>
    </inkml:brush>
  </inkml:definitions>
  <inkml:trace contextRef="#ctx0" brushRef="#br0">0 1 24575,'3'1'0,"-1"-1"0,1 1 0,-1 0 0,1 0 0,-1 0 0,0 1 0,1-1 0,-1 0 0,0 1 0,0 0 0,0-1 0,0 1 0,0 0 0,-1 0 0,1 0 0,0 0 0,-1 1 0,0-1 0,1 0 0,-1 1 0,1 2 0,21 54 0,-8 2 0,-11-42 0,0 0 0,2-1 0,0 1 0,0-1 0,19 32 0,-23-46 0,1 1 0,-1 0 0,0 0 0,0 0 0,0 1 0,-1-1 0,0 0 0,0 0 0,0 1 0,-1-1 0,0 1 0,0-1 0,0 0 0,0 1 0,-1-1 0,0 1 0,-2 5 0,-4 9 0,0 0 0,-2-1 0,-13 24 0,13-28 0,1 1 0,1-1 0,0 2 0,-7 29 0,11-23 0,1-6 0,2-33 0,0-6 0,0-8 0,2 1 0,8-49 0,-9 71 0,1 0 0,0 0 0,0 1 0,0-1 0,1 0 0,0 1 0,0 0 0,1-1 0,-1 1 0,2 1 0,-1-1 0,0 1 0,1-1 0,0 1 0,1 0 0,9-6 0,-12 9 0,0 0 0,0 1 0,0 0 0,0 0 0,0 0 0,0 0 0,1 0 0,-1 0 0,0 1 0,1 0 0,-1-1 0,0 1 0,1 1 0,-1-1 0,0 0 0,1 1 0,-1 0 0,0 0 0,0 0 0,0 0 0,0 0 0,1 0 0,-2 1 0,1 0 0,0-1 0,0 1 0,0 0 0,-1 0 0,1 1 0,-1-1 0,0 1 0,3 3 0,9 11 0,-2 0 0,0 0 0,-1 1 0,10 22 0,-7-14 0,12 13-1365,-12-20-5461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33.051"/>
    </inkml:context>
    <inkml:brush xml:id="br0">
      <inkml:brushProperty name="width" value="0.025" units="cm"/>
      <inkml:brushProperty name="height" value="0.025" units="cm"/>
    </inkml:brush>
  </inkml:definitions>
  <inkml:trace contextRef="#ctx0" brushRef="#br0">0 45 24575,'13'0'0,"18"0"0,15 0 0,10-4 0,3-1 0,-4-5 0,-7 0 0,-7 1 0,-11 2-8191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35.808"/>
    </inkml:context>
    <inkml:brush xml:id="br0">
      <inkml:brushProperty name="width" value="0.025" units="cm"/>
      <inkml:brushProperty name="height" value="0.025" units="cm"/>
    </inkml:brush>
  </inkml:definitions>
  <inkml:trace contextRef="#ctx0" brushRef="#br0">289 51 24575,'-50'-1'0,"-55"1"0,95 1 0,0 0 0,1 0 0,-1 1 0,1 1 0,-1 0 0,1 0 0,0 0 0,-10 6 0,15-5 0,1-1 0,0 1 0,0-1 0,0 1 0,0 0 0,0 0 0,1 0 0,-1 1 0,1-1 0,0 0 0,1 1 0,-1 0 0,1-1 0,0 1 0,0 0 0,0-1 0,1 1 0,0 0 0,0 7 0,-1-5 0,1 1 0,1 0 0,-1-1 0,1 1 0,0-1 0,1 1 0,0-1 0,0 1 0,0-1 0,1 0 0,7 12 0,-6-15 0,1 0 0,-1 0 0,1 0 0,0-1 0,1 1 0,-1-1 0,0-1 0,1 1 0,0-1 0,-1 0 0,1 0 0,0 0 0,0-1 0,0 0 0,0 0 0,9-1 0,-1 1 0,0 0 0,1-2 0,-1 0 0,0 0 0,0-2 0,16-3 0,-25 4 0,0 0 0,0-1 0,-1 1 0,1-1 0,-1 0 0,1-1 0,-1 1 0,0-1 0,0 1 0,0-1 0,-1 0 0,1-1 0,-1 1 0,0-1 0,0 1 0,-1-1 0,1 0 0,-1 0 0,0 0 0,-1 0 0,1 0 0,-1-1 0,0 1 0,0 0 0,0-9 0,0-2 0,0-1 0,-1 0 0,-1 1 0,-1-1 0,0 1 0,-1-1 0,-7-20 0,10 36-40,0-1 0,-1 0 0,1 1 0,-1-1-1,1 1 1,-1-1 0,0 0 0,0 1 0,1 0 0,-1-1 0,0 1-1,0-1 1,-1 1 0,1 0 0,0 0 0,0 0 0,-1 0-1,1 0 1,0 0 0,-1 0 0,1 0 0,-1 0 0,1 0 0,-1 1-1,1-1 1,-1 1 0,0-1 0,1 1 0,-1 0 0,0 0-1,1 0 1,-1-1 0,-2 2 0,-21 1-6786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37.584"/>
    </inkml:context>
    <inkml:brush xml:id="br0">
      <inkml:brushProperty name="width" value="0.025" units="cm"/>
      <inkml:brushProperty name="height" value="0.025" units="cm"/>
    </inkml:brush>
  </inkml:definitions>
  <inkml:trace contextRef="#ctx0" brushRef="#br0">72 1 24575,'2'36'0,"10"56"0,-6-54 0,1 53 0,-5-58 0,9 51 0,-5-44 0,-5-33 0,-1 1 0,0-1 0,0 1 0,-1 0 0,1-1 0,-2 1 0,1-1 0,-1 1 0,0-1 0,-5 11 0,-3 4 0,-27 40 0,-2 5 0,27-46 0,7-16 0,5-18 0,3 2 0,1 0 0,0 0 0,1 0 0,0 0 0,1 1 0,12-18 0,-10 17 0,-1 0 0,0 0 0,-1-1 0,-1 0 0,7-20 0,-11 31 0,0-7 0,1 1 0,0-1 0,1 1 0,0 0 0,0 0 0,6-9 0,-8 15 0,-1 0 0,1 0 0,0 0 0,0 0 0,0 0 0,0 1 0,-1-1 0,1 0 0,0 1 0,0-1 0,1 0 0,-1 1 0,0-1 0,0 1 0,0 0 0,0-1 0,0 1 0,0 0 0,2 0 0,0 0 0,-1 0 0,0 1 0,0-1 0,0 1 0,0 0 0,0 0 0,0-1 0,0 1 0,0 1 0,0-1 0,0 0 0,0 0 0,-1 1 0,3 2 0,38 41-12,-36-37-111,0 0 0,0-1 0,1 0 0,0 0 0,0-1 0,1 1 0,0-2 0,0 1 0,0-1 0,17 8 0,-6-8-6703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0:29.804"/>
    </inkml:context>
    <inkml:brush xml:id="br0">
      <inkml:brushProperty name="width" value="0.025" units="cm"/>
      <inkml:brushProperty name="height" value="0.025" units="cm"/>
    </inkml:brush>
  </inkml:definitions>
  <inkml:trace contextRef="#ctx0" brushRef="#br0">242 1608 24575,'-2'29'0,"-2"0"0,-1 0 0,-16 52 0,11-42 0,-61 207 0,1-16 0,12-6 0,58-224 0,0 0 0,0 0 0,0 0 0,0 0 0,0 1 0,0-1 0,0 0 0,0 0 0,-1 0 0,1 1 0,0-1 0,0 0 0,0 0 0,0 0 0,0 0 0,0 1 0,0-1 0,0 0 0,0 0 0,0 0 0,0 1 0,0-1 0,0 0 0,1 0 0,-1 0 0,0 1 0,0-1 0,0 0 0,0 0 0,0 0 0,0 0 0,0 1 0,0-1 0,1 0 0,-1 0 0,0 0 0,0 0 0,0 0 0,0 1 0,1-1 0,-1 0 0,0 0 0,0 0 0,0 0 0,0 0 0,1 0 0,-1 0 0,0 0 0,0 0 0,0 0 0,1 0 0,-1 0 0,0 0 0,0 0 0,0 0 0,1 0 0,-1 0 0,0 0 0,18-9 0,16-18 0,-16 13 0,0 1 0,1 0 0,1 2 0,0 0 0,0 1 0,1 1 0,0 1 0,1 1 0,26-5 0,27-2 0,107-6 0,-66 10 0,-6-2 0,188-28 0,-188 12 0,53-8 0,32-4 0,-17 3 0,-23 1 0,-117 25 0,1 1 0,0 2 0,75-5 0,-10 14 0,40-1 0,-143 0 0,-1 0 0,1 1 0,0-1 0,0 0 0,0 0 0,0 0 0,0 0 0,0 0 0,0 0 0,0-1 0,0 1 0,0 0 0,0 0 0,0-1 0,0 1 0,0 0 0,0-1 0,0 1 0,0-1 0,-1 0 0,1 1 0,0-1 0,0 1 0,-1-1 0,1 0 0,0 0 0,-1 1 0,1-1 0,-1 0 0,1 0 0,-1 0 0,1 0 0,-1 0 0,0 0 0,1 0 0,-1 0 0,0 0 0,0 0 0,1 0 0,-1 0 0,0 1 0,0-1 0,0 0 0,0 0 0,-1-2 0,-1-3 0,-1-1 0,0 0 0,0 1 0,0 0 0,-8-10 0,-5-12 0,-4-26 0,3-1 0,2-1 0,-9-71 0,17 90 0,-13-57 0,9 50 0,3 0 0,-5-54 0,-1 4 0,2 35 0,3 4 0,3 17 0,-4-71 0,8 76 0,-9-51 0,-2-25 0,12-361 0,3 226 0,-2 241 0,0 0 0,0 0 0,0 0 0,0 0 0,0 0 0,-1 0 0,1 0 0,-1 0 0,0 0 0,0 1 0,0-1 0,0 0 0,0 0 0,-1 1 0,-1-3 0,1 4 0,0-1 0,1 2 0,-1-1 0,0 0 0,0 0 0,0 1 0,0-1 0,0 1 0,0-1 0,0 1 0,0 0 0,-1 0 0,1 0 0,0 0 0,0 0 0,0 0 0,0 1 0,0-1 0,0 1 0,0-1 0,0 1 0,-3 1 0,-21 8 0,1 0 0,-30 18 0,-10 5 0,-30 15 0,67-32 0,0-1 0,-1-2 0,-53 17 0,-38 13-1365,100-37-5461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38.268"/>
    </inkml:context>
    <inkml:brush xml:id="br0">
      <inkml:brushProperty name="width" value="0.025" units="cm"/>
      <inkml:brushProperty name="height" value="0.025" units="cm"/>
    </inkml:brush>
  </inkml:definitions>
  <inkml:trace contextRef="#ctx0" brushRef="#br0">1 138 24575,'8'-5'0,"12"-5"0,20-1 0,11-3 0,6-4 0,2-3 0,-5 3 0,-7 3 0,-12 1 0,-11 2-8191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40.019"/>
    </inkml:context>
    <inkml:brush xml:id="br0">
      <inkml:brushProperty name="width" value="0.025" units="cm"/>
      <inkml:brushProperty name="height" value="0.025" units="cm"/>
    </inkml:brush>
  </inkml:definitions>
  <inkml:trace contextRef="#ctx0" brushRef="#br0">140 20 24575,'0'-1'0,"0"0"0,-1 0 0,1 0 0,0 0 0,-1 0 0,1 0 0,-1 0 0,1 0 0,-1 1 0,1-1 0,-1 0 0,0 0 0,1 0 0,-1 1 0,0-1 0,0 0 0,0 1 0,1-1 0,-1 1 0,0-1 0,0 1 0,0-1 0,0 1 0,0 0 0,0-1 0,0 1 0,0 0 0,0 0 0,0 0 0,0 0 0,0 0 0,0 0 0,0 0 0,0 0 0,0 0 0,-1 0 0,-2 1 0,0-1 0,0 0 0,0 1 0,1 0 0,-1-1 0,0 2 0,1-1 0,-6 3 0,5-1 0,1 0 0,0 0 0,0 0 0,0 1 0,0-1 0,0 1 0,1 0 0,-1 0 0,1 0 0,-2 6 0,-17 52 0,8-23 0,12-36 0,0 0 0,0 1 0,1-1 0,-1 0 0,1 0 0,-1 1 0,1-1 0,0 0 0,0 1 0,1-1 0,-1 0 0,1 1 0,0-1 0,0 0 0,0 0 0,0 0 0,0 0 0,0 0 0,1 0 0,0 0 0,0 0 0,-1 0 0,2-1 0,-1 1 0,0-1 0,0 0 0,4 3 0,7 6 0,1-1 0,0 0 0,1-1 0,17 8 0,-22-12 0,-6-3 0,0 1 0,1-1 0,-1 0 0,1-1 0,-1 1 0,1-1 0,0 0 0,-1 0 0,1-1 0,0 1 0,0-1 0,0 0 0,-1 0 0,1 0 0,0-1 0,0 0 0,-1 0 0,1 0 0,0-1 0,-1 1 0,1-1 0,4-3 0,-3 1 0,0 0 0,0-1 0,-1 0 0,0 0 0,0 0 0,0 0 0,0-1 0,-1 0 0,0 0 0,0 0 0,-1-1 0,0 1 0,0-1 0,3-8 0,-2 3 0,0 1 0,0-1 0,-1 0 0,-1 0 0,0 0 0,1-23 0,-4 31 0,1 0 0,-1 0 0,0 0 0,0 0 0,0 0 0,-1 0 0,0 0 0,1 0 0,-1 1 0,-1-1 0,1 1 0,0-1 0,-1 1 0,0 0 0,1 0 0,-1 0 0,0 0 0,-1 1 0,1-1 0,0 1 0,-1 0 0,0 0 0,1 0 0,-5-1 0,-42-18-1365,28 14-5461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42.695"/>
    </inkml:context>
    <inkml:brush xml:id="br0">
      <inkml:brushProperty name="width" value="0.025" units="cm"/>
      <inkml:brushProperty name="height" value="0.025" units="cm"/>
    </inkml:brush>
  </inkml:definitions>
  <inkml:trace contextRef="#ctx0" brushRef="#br0">0 0 24575,'1'1'0,"0"-1"0,0 0 0,0 0 0,0 1 0,-1-1 0,1 1 0,0-1 0,0 1 0,-1-1 0,1 1 0,0-1 0,0 1 0,-1 0 0,1 0 0,-1-1 0,1 1 0,0 0 0,-1 0 0,0-1 0,1 1 0,-1 0 0,1 0 0,-1 0 0,0 1 0,9 27 0,-7-20 0,6 24 0,-2 0 0,3 64 0,-6-59 0,-1-28 0,0 0 0,1 0 0,0 0 0,0 0 0,1-1 0,1 0 0,6 11 0,-5-8 0,0 0 0,-1 0 0,6 17 0,-10-24 0,0-1 0,0 0 0,-1 1 0,1-1 0,-1 0 0,0 1 0,0-1 0,-1 0 0,1 1 0,-1-1 0,0 0 0,0 0 0,-1 1 0,-2 4 0,-68 110 0,44-41 0,31-86 0,0-1 0,1 0 0,0 1 0,0 0 0,1 0 0,0 0 0,0 1 0,1-1 0,0 1 0,9-8 0,-6 6 0,-1-1 0,0 1 0,0-1 0,-1-1 0,8-16 0,-15 25 4,1 0-1,0 0 1,0-1-1,1 1 0,-1 0 1,0 0-1,1 0 1,-1 0-1,1 0 0,-1 0 1,1 1-1,0-1 1,0 1-1,0-1 1,0 1-1,0-1 0,0 1 1,0 0-1,0 0 1,1 0-1,-1 0 1,0 1-1,1-1 0,-1 1 1,1-1-1,-1 1 1,0 0-1,1 0 0,-1 0 1,1 0-1,-1 0 1,1 0-1,-1 1 1,3 0-1,5 2-189,-1 1 1,1 0-1,-1 0 0,0 1 1,-1 0-1,1 1 1,8 6-1,-4-1-6640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43.619"/>
    </inkml:context>
    <inkml:brush xml:id="br0">
      <inkml:brushProperty name="width" value="0.025" units="cm"/>
      <inkml:brushProperty name="height" value="0.025" units="cm"/>
    </inkml:brush>
  </inkml:definitions>
  <inkml:trace contextRef="#ctx0" brushRef="#br0">0 76 24575,'5'0'0,"9"0"0,7 0 0,1-4 0,-1-2 0,2-4 0,1 0 0,0-3 0,1 1 0,0 2 0,1 4 0,-5 1-8191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46.405"/>
    </inkml:context>
    <inkml:brush xml:id="br0">
      <inkml:brushProperty name="width" value="0.025" units="cm"/>
      <inkml:brushProperty name="height" value="0.025" units="cm"/>
    </inkml:brush>
  </inkml:definitions>
  <inkml:trace contextRef="#ctx0" brushRef="#br0">260 17 24575,'-27'-1'0,"-45"-8"0,35 4 0,34 4 0,-1 1 0,0-1 0,0 1 0,0 0 0,0 1 0,0-1 0,1 1 0,-1-1 0,0 1 0,0 0 0,0 1 0,1-1 0,-1 1 0,1-1 0,-1 1 0,1 0 0,0 0 0,0 0 0,-5 4 0,4-1 0,0 0 0,0 0 0,0 1 0,1-1 0,0 1 0,0 0 0,0-1 0,0 1 0,1 1 0,-3 11 0,2-4 0,1 1 0,0 0 0,1 1 0,1-1 0,0 0 0,1 0 0,1 0 0,0 0 0,6 21 0,-4-26 0,1 1 0,0-1 0,0 0 0,1 0 0,0-1 0,1 1 0,0-2 0,0 1 0,1-1 0,0 0 0,17 12 0,-20-15 0,1-1 0,0-1 0,0 1 0,0-1 0,0 0 0,0 0 0,1-1 0,-1 0 0,1 0 0,-1 0 0,1-1 0,0 0 0,0-1 0,0 1 0,-1-1 0,1 0 0,0-1 0,0 0 0,0 0 0,9-3 0,-12 2 0,0 0 0,-1 0 0,0 0 0,1-1 0,-1 0 0,0 1 0,0-1 0,0 0 0,0 0 0,-1-1 0,1 1 0,-1-1 0,0 1 0,0-1 0,0 0 0,-1 1 0,1-1 0,-1 0 0,0 0 0,0 0 0,1-7 0,1-9 0,-1 0 0,0-38 0,-1 40-151,-1 1-1,-1 0 0,0-1 0,-2 1 1,0 0-1,0 0 0,-2 1 1,-12-32-1,8 29-6674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47.472"/>
    </inkml:context>
    <inkml:brush xml:id="br0">
      <inkml:brushProperty name="width" value="0.025" units="cm"/>
      <inkml:brushProperty name="height" value="0.025" units="cm"/>
    </inkml:brush>
  </inkml:definitions>
  <inkml:trace contextRef="#ctx0" brushRef="#br0">0 1 24575,'2'0'0,"0"1"0,-1 0 0,1-1 0,0 1 0,-1 0 0,1 0 0,-1 0 0,1 0 0,-1 0 0,0 0 0,1 1 0,-1-1 0,0 0 0,0 1 0,0-1 0,0 1 0,0-1 0,0 1 0,0-1 0,-1 1 0,2 3 0,12 36 0,-11-24 0,-1-1 0,-1 1 0,0 0 0,-2 19 0,0-23 0,0 0 0,2 0 0,-1 0 0,1 0 0,1 0 0,1-1 0,5 21 0,36 34-1365,-34-50-5461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48.395"/>
    </inkml:context>
    <inkml:brush xml:id="br0">
      <inkml:brushProperty name="width" value="0.025" units="cm"/>
      <inkml:brushProperty name="height" value="0.025" units="cm"/>
    </inkml:brush>
  </inkml:definitions>
  <inkml:trace contextRef="#ctx0" brushRef="#br0">1 82 24575,'4'0'0,"23"0"0,16-4 0,9-2 0,0-4 0,-4 0 0,-11-3 0,-7 1 0,-9-2 0,-8 1-8191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0.603"/>
    </inkml:context>
    <inkml:brush xml:id="br0">
      <inkml:brushProperty name="width" value="0.025" units="cm"/>
      <inkml:brushProperty name="height" value="0.025" units="cm"/>
    </inkml:brush>
  </inkml:definitions>
  <inkml:trace contextRef="#ctx0" brushRef="#br0">280 28 24575,'-53'-20'0,"40"18"0,0 0 0,0 0 0,0 1 0,0 1 0,0 0 0,0 1 0,0 0 0,-21 5 0,29-4 0,0-1 0,0 1 0,1 0 0,-1 1 0,0-1 0,1 1 0,0 0 0,-1 0 0,1 0 0,1 1 0,-1-1 0,0 1 0,1 0 0,0 0 0,0 0 0,0 0 0,0 1 0,1-1 0,-1 1 0,1 0 0,0 0 0,1-1 0,-1 1 0,0 9 0,1-9 0,0 0 0,1 1 0,-1-1 0,1 0 0,1 0 0,-1 1 0,1-1 0,0 0 0,0 0 0,0 0 0,1 0 0,-1 0 0,1 0 0,1 0 0,-1 0 0,1-1 0,-1 1 0,1-1 0,1 0 0,-1 0 0,1 0 0,-1 0 0,1-1 0,0 1 0,0-1 0,1 0 0,-1 0 0,1 0 0,-1-1 0,1 0 0,0 0 0,7 2 0,-4-1 0,0 0 0,0-1 0,1 0 0,-1 0 0,1-1 0,0 0 0,-1-1 0,1 0 0,-1 0 0,1-1 0,0 0 0,-1 0 0,1-1 0,-1 0 0,0-1 0,0 0 0,0 0 0,0-1 0,10-5 0,-14 6-39,1-1 0,0 1 0,-1-1 0,0 0 0,0 0 0,0 0 0,0 0 0,0-1 0,-1 1 0,0-1 0,0 0 0,0 0 0,-1 0 0,0-1 0,0 1 0,0 0 0,0-1 0,-1 0 0,0 1 0,0-1 0,-1 0 0,1 1 0,-1-1 0,-1 0 0,1 1 0,-1-1 0,0 0 0,0 1 0,0-1 0,-1 1 0,0-1 0,0 1 0,0 0 0,-6-8 0,-1-6-6787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1.984"/>
    </inkml:context>
    <inkml:brush xml:id="br0">
      <inkml:brushProperty name="width" value="0.025" units="cm"/>
      <inkml:brushProperty name="height" value="0.025" units="cm"/>
    </inkml:brush>
  </inkml:definitions>
  <inkml:trace contextRef="#ctx0" brushRef="#br0">70 1 24575,'10'46'0,"0"-9"0,-5 3 0,-4-16 0,2 0 0,1-1 0,1 0 0,1 0 0,13 31 0,-13-41 0,0 0 0,-1 0 0,-1 0 0,0 0 0,3 20 0,-7-28 0,1 1 0,-1-1 0,-1 0 0,1 0 0,-1 0 0,0 0 0,0 1 0,0-1 0,-1 0 0,0-1 0,0 1 0,0 0 0,0 0 0,-1-1 0,0 1 0,0-1 0,-5 6 0,-26 35 0,1 2 0,-32 63 0,64-105-1365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2.853"/>
    </inkml:context>
    <inkml:brush xml:id="br0">
      <inkml:brushProperty name="width" value="0.025" units="cm"/>
      <inkml:brushProperty name="height" value="0.025" units="cm"/>
    </inkml:brush>
  </inkml:definitions>
  <inkml:trace contextRef="#ctx0" brushRef="#br0">0 0 24575,'5'0'0,"5"0"0,1 4 0,3 2 0,4 4 0,-2 4 0,2 0 0,-3 3 0,-4 1 0,0-1 0,-1 0 0,-3 2 0,2-2 0,4-5 0,0-3-8191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0:47.262"/>
    </inkml:context>
    <inkml:brush xml:id="br0">
      <inkml:brushProperty name="width" value="0.025" units="cm"/>
      <inkml:brushProperty name="height" value="0.025" units="cm"/>
    </inkml:brush>
  </inkml:definitions>
  <inkml:trace contextRef="#ctx0" brushRef="#br0">0 5201 24575,'151'1'0,"163"-3"0,-256-4 0,108-26 0,-111 19 0,0 2 0,60-3 0,-86 11 0,-1-1 0,55-16 0,23-4 0,-89 20 0,0-1 0,-1-1 0,1 0 0,-1-2 0,0 1 0,-1-2 0,0 0 0,21-17 0,-12 10 0,50-27 0,25-1 0,-1-5 0,-2-4 0,98-72 0,-132 72 0,-3-2 0,-2-3 0,60-81 0,-95 112 0,41-45 0,-41 47 0,0-2 0,-2-1 0,-1 0 0,24-48 0,-41 72 0,32-68 0,-23 46 0,22-37 0,62-110 0,-64 112 0,2 1 0,50-67 0,24-29 0,7-11 0,-80 120 0,-23 31 0,0 0 0,1 1 0,21-21 0,-6 8 0,19-15 0,18-2 0,134-84 0,-56 57 0,174-62 0,-231 102 0,1 3 0,2 4 0,104-16 0,-74 17 0,-83 15 0,0 2 0,72-5 0,-75 11 0,229 4 0,-258-2 0,1-1 0,-1 1 0,0 0 0,1 0 0,-1 1 0,0-1 0,0 1 0,0-1 0,0 1 0,0 0 0,0 0 0,0 0 0,-1 1 0,1-1 0,-1 1 0,0-1 0,0 1 0,1 0 0,-2 0 0,1 0 0,0 0 0,1 5 0,5 11 0,-1 0 0,9 38 0,-2-5 0,13 19 0,76 193 0,-72-200 0,-16-36 0,-2 1 0,-1 1 0,-1 0 0,10 45 0,-16-57 0,0 0 0,12 28 0,1 1 0,-13-80 0,-3-26 0,-3 20 0,2 0 0,2 0 0,8-38 0,-1 23 0,42-165 0,16-25 0,-61 222 0,1 0 0,13-26 0,-11 29 0,-2 0 0,0-1 0,6-23 0,66-267 0,-50 210 0,30-192 0,-60 287 0,0 0 0,0 0 0,0 1 0,-1-1 0,1 0 0,-1 0 0,-1 1 0,1-1 0,-1 1 0,1-1 0,-1 1 0,-1 0 0,1-1 0,0 1 0,-1 0 0,0 1 0,0-1 0,0 0 0,-1 1 0,1 0 0,-1 0 0,0 0 0,1 0 0,-6-2 0,-12-8 0,0 1 0,-1 1 0,-36-12 0,30 13 0,-197-70 0,-187-69 0,364 126 0,-85-56 0,32 16 0,-178-109 0,184 113 0,58 38 0,1-1 0,-53-45 0,97 76 0,-1 0 0,0 0 0,0 1 0,7 16 0,11 23 0,-16-32 0,-1-1 0,11 33 0,0 39 0,-14-62 0,0 0 0,14 40 0,7 17 0,-22-65 0,1 0 0,1 0 0,0-1 0,1 0 0,1 0 0,12 18 0,-8-17 0,0 0 0,-1 0 0,0 1 0,-2 1 0,0 0 0,-2 0 0,0 0 0,-1 1 0,-1 0 0,4 31 0,-9-51 0,-1 0 0,1 0 0,0-1 0,0 1 0,0 0 0,0-1 0,-1 1 0,1 0 0,0-1 0,-1 1 0,1 0 0,-1-1 0,1 1 0,0-1 0,-1 1 0,0-1 0,1 1 0,-1-1 0,1 1 0,-1-1 0,1 1 0,-1-1 0,0 0 0,1 1 0,-1-1 0,0 0 0,1 0 0,-1 1 0,0-1 0,0 0 0,1 0 0,-1 0 0,0 0 0,1 0 0,-1 0 0,0 0 0,0 0 0,1 0 0,-1 0 0,0-1 0,1 1 0,-1 0 0,0 0 0,0-1 0,1 1 0,-2-1 0,-46-15 0,33 10 0,-203-77 0,157 58 0,-256-83 0,224 80 0,-9-10 0,57 21 0,-61-16 0,-125-34 0,136 37 0,-308-94 0,211 57 0,24 7 0,-42-22 0,72 25 0,-27-7 0,-339-115 0,302 130 0,102 19 0,0-4 0,-97-48 0,59 3 0,57 30 0,-43-31 63,71 44-777,-72-35 0,107 62-6112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3.586"/>
    </inkml:context>
    <inkml:brush xml:id="br0">
      <inkml:brushProperty name="width" value="0.025" units="cm"/>
      <inkml:brushProperty name="height" value="0.025" units="cm"/>
    </inkml:brush>
  </inkml:definitions>
  <inkml:trace contextRef="#ctx0" brushRef="#br0">1 95 24575,'4'0'0,"10"0"0,12-4 0,5-2 0,2-4 0,4-4 0,0-1 0,-2 3 0,-3 4 0,-6-2 0,-4 1 0,-5 3-8191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6.242"/>
    </inkml:context>
    <inkml:brush xml:id="br0">
      <inkml:brushProperty name="width" value="0.025" units="cm"/>
      <inkml:brushProperty name="height" value="0.025" units="cm"/>
    </inkml:brush>
  </inkml:definitions>
  <inkml:trace contextRef="#ctx0" brushRef="#br0">209 49 24575,'-25'0'0,"9"-1"0,0 1 0,1 0 0,-1 1 0,0 1 0,-25 7 0,38-8 0,-1 0 0,1 1 0,-1 0 0,1-1 0,-1 1 0,1 1 0,0-1 0,0 0 0,0 1 0,0 0 0,0 0 0,1 0 0,-1 0 0,1 0 0,0 0 0,0 0 0,0 1 0,0-1 0,0 1 0,1 0 0,0-1 0,0 1 0,0 0 0,0 0 0,0 0 0,1 0 0,-1 6 0,1 1 0,0 0 0,0 0 0,1 0 0,1-1 0,0 1 0,0 0 0,1 0 0,0-1 0,1 0 0,7 14 0,-8-18 0,0-1 0,0 0 0,0 0 0,1-1 0,-1 1 0,1-1 0,0 0 0,1 0 0,-1 0 0,1 0 0,0-1 0,-1 0 0,2 0 0,-1 0 0,0-1 0,0 1 0,1-1 0,-1-1 0,1 1 0,11 1 0,-8-2 0,1 0 0,-1-1 0,0 0 0,0 0 0,1-1 0,-1-1 0,0 1 0,0-1 0,0-1 0,0 0 0,-1 0 0,13-6 0,-16 5 0,0 0 0,1 0 0,-2 0 0,1 0 0,0-1 0,-1 1 0,0-1 0,0 0 0,0-1 0,-1 1 0,0-1 0,0 1 0,0-1 0,0 0 0,-1 0 0,0 0 0,-1-1 0,3-11 0,-2 2 20,0-1 0,-1 1 0,0-1 0,-1 1 0,-3-19 0,2 29-98,0 1 0,0-1 0,0 1-1,-1-1 1,0 1 0,0 0 0,0 0 0,-1 0 0,1 0-1,-1 0 1,0 0 0,-1 1 0,1 0 0,-1-1 0,0 1-1,0 1 1,0-1 0,-8-5 0,-5 1-6748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7.702"/>
    </inkml:context>
    <inkml:brush xml:id="br0">
      <inkml:brushProperty name="width" value="0.025" units="cm"/>
      <inkml:brushProperty name="height" value="0.025" units="cm"/>
    </inkml:brush>
  </inkml:definitions>
  <inkml:trace contextRef="#ctx0" brushRef="#br0">1 0 24575,'0'459'-1365,"0"-438"-5461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8.500"/>
    </inkml:context>
    <inkml:brush xml:id="br0">
      <inkml:brushProperty name="width" value="0.025" units="cm"/>
      <inkml:brushProperty name="height" value="0.025" units="cm"/>
    </inkml:brush>
  </inkml:definitions>
  <inkml:trace contextRef="#ctx0" brushRef="#br0">0 1 24575,'4'0'0,"6"0"0,6 0 0,4 0 0,7 0 0,9 0 0,1 0 0,-1 0 0,-2 0 0,-2 0 0,-7 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2:59.470"/>
    </inkml:context>
    <inkml:brush xml:id="br0">
      <inkml:brushProperty name="width" value="0.025" units="cm"/>
      <inkml:brushProperty name="height" value="0.025" units="cm"/>
    </inkml:brush>
  </inkml:definitions>
  <inkml:trace contextRef="#ctx0" brushRef="#br0">76 0 24575,'0'5'0,"-5"0"0,0 9 0,-1 6 0,2 4 0,1 3 0,-3-4 0,-1-2 0,-3 1 0,-1 0 0,3 1 0,2 1 0,2-3-8191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02.203"/>
    </inkml:context>
    <inkml:brush xml:id="br0">
      <inkml:brushProperty name="width" value="0.025" units="cm"/>
      <inkml:brushProperty name="height" value="0.025" units="cm"/>
    </inkml:brush>
  </inkml:definitions>
  <inkml:trace contextRef="#ctx0" brushRef="#br0">234 28 24575,'-1'-1'0,"1"-1"0,0 1 0,-1 0 0,1 0 0,-1 0 0,0 0 0,1 0 0,-1 0 0,0 0 0,0 0 0,0 0 0,1 1 0,-1-1 0,0 0 0,0 0 0,0 1 0,0-1 0,0 0 0,0 1 0,-1-1 0,1 1 0,0 0 0,0-1 0,0 1 0,0 0 0,-1 0 0,-1-1 0,-39-3 0,38 3 0,-3 1 0,0-1 0,0 1 0,0 0 0,0 1 0,0 0 0,0 0 0,0 0 0,1 1 0,-1 0 0,1 0 0,-1 1 0,1 0 0,-12 7 0,13-6 0,1 0 0,-1 0 0,1 0 0,1 1 0,-1 0 0,0 0 0,1 0 0,0 0 0,0 0 0,1 0 0,0 1 0,-1 0 0,2-1 0,-1 1 0,1 0 0,-2 10 0,2-8 0,0 0 0,0 0 0,1 0 0,0 0 0,0 0 0,1 0 0,0 0 0,1 0 0,0 0 0,0 0 0,0-1 0,1 1 0,0-1 0,5 8 0,-5-10 0,1 0 0,0-1 0,0 1 0,0-1 0,0 0 0,1 0 0,-1-1 0,1 1 0,0-1 0,1 0 0,-1 0 0,0-1 0,1 0 0,-1 0 0,1 0 0,0 0 0,0-1 0,-1 0 0,12 1 0,-1-1 0,0 0 0,0 0 0,0-2 0,0 0 0,0 0 0,0-2 0,0 0 0,15-5 0,-25 6 0,-1-1 0,1 1 0,-1-1 0,1 0 0,-1-1 0,0 1 0,-1-1 0,1 0 0,0 0 0,-1-1 0,0 1 0,0-1 0,-1 0 0,1 0 0,-1 0 0,0-1 0,0 1 0,-1-1 0,1 0 0,-1 1 0,-1-1 0,1 0 0,-1 0 0,1-6 0,-2 4-49,1 1 1,-2 0-1,1 0 0,-1 0 0,0-1 1,0 1-1,-1 0 0,0 0 0,0 1 1,0-1-1,-1 0 0,0 1 0,-1-1 1,1 1-1,-1 0 0,-1 0 0,1 0 1,-1 1-1,0 0 0,0 0 0,0 0 1,-1 0-1,0 1 0,0 0 0,0 0 0,0 1 1,-10-5-1,-3 3-6777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03.943"/>
    </inkml:context>
    <inkml:brush xml:id="br0">
      <inkml:brushProperty name="width" value="0.025" units="cm"/>
      <inkml:brushProperty name="height" value="0.025" units="cm"/>
    </inkml:brush>
  </inkml:definitions>
  <inkml:trace contextRef="#ctx0" brushRef="#br0">176 0 24575,'0'463'0,"0"-456"0,-1 0 0,0-1 0,0 1 0,0 0 0,-1 0 0,0 0 0,-1-1 0,1 1 0,-1-1 0,0 0 0,-7 10 0,-4 3 0,0-1 0,-21 19 0,25-27 0,0 0 0,0 1 0,1 0 0,0 0 0,1 1 0,1 0 0,0 0 0,-7 16 0,14-28 0,0 0 0,0 1 0,0-1 0,0 0 0,1 0 0,-1 1 0,0-1 0,0 0 0,0 0 0,0 1 0,0-1 0,0 0 0,0 0 0,0 0 0,1 1 0,-1-1 0,0 0 0,0 0 0,0 0 0,1 0 0,-1 1 0,0-1 0,0 0 0,0 0 0,1 0 0,-1 0 0,0 0 0,0 0 0,0 0 0,1 0 0,-1 0 0,0 1 0,0-1 0,1 0 0,-1 0 0,0 0 0,0 0 0,1 0 0,-1-1 0,0 1 0,0 0 0,1 0 0,-1 0 0,0 0 0,0 0 0,0 0 0,1 0 0,-1 0 0,0 0 0,0-1 0,0 1 0,1 0 0,-1 0 0,0 0 0,0 0 0,0-1 0,0 1 0,1 0 0,-1 0 0,0-1 0,32-16 0,-22 11 0,0-1 0,0 0 0,-1-1 0,14-14 0,-20 16 0,1-1 0,-1 1 0,-1-1 0,1 0 0,2-13 0,-3 12 0,0 0 0,0 0 0,1 0 0,1 1 0,6-13 0,-9 18 0,0 1 0,0-1 0,1 1 0,-1 0 0,0-1 0,1 1 0,-1 0 0,1 0 0,-1 0 0,1 0 0,-1 0 0,1 0 0,0 1 0,0-1 0,-1 1 0,1-1 0,0 1 0,0-1 0,0 1 0,-1 0 0,1 0 0,0 0 0,0 0 0,0 0 0,0 1 0,-1-1 0,1 0 0,0 1 0,0-1 0,1 2 0,15 5-36,-2 1-1,1 0 0,-1 2 0,20 14 1,-11-7-1146,-2-2-5644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04.762"/>
    </inkml:context>
    <inkml:brush xml:id="br0">
      <inkml:brushProperty name="width" value="0.025" units="cm"/>
      <inkml:brushProperty name="height" value="0.025" units="cm"/>
    </inkml:brush>
  </inkml:definitions>
  <inkml:trace contextRef="#ctx0" brushRef="#br0">11 216 24575,'-4'0'0,"-2"-4"0,13-14 0,19-14 0,13-4 0,9-2 0,1 7 0,-5 8 0,-8 4 0,-12 4-8191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08.697"/>
    </inkml:context>
    <inkml:brush xml:id="br0">
      <inkml:brushProperty name="width" value="0.025" units="cm"/>
      <inkml:brushProperty name="height" value="0.025" units="cm"/>
    </inkml:brush>
  </inkml:definitions>
  <inkml:trace contextRef="#ctx0" brushRef="#br0">273 54 24575,'0'-1'0,"-1"-1"0,1 1 0,-1 0 0,0 0 0,1 0 0,-1 0 0,0 0 0,0 0 0,1 0 0,-1 0 0,0 0 0,0 0 0,0 0 0,0 1 0,0-1 0,0 0 0,-1 1 0,1-1 0,0 1 0,0-1 0,0 1 0,-1-1 0,1 1 0,0 0 0,0 0 0,-1 0 0,-1 0 0,-44-4 0,40 3 0,-20-1 0,13 1 0,0 0 0,0 1 0,-1 0 0,-16 3 0,28-2 0,0-1 0,0 1 0,0 0 0,0 0 0,0 0 0,0 0 0,1 0 0,-1 1 0,0-1 0,1 1 0,-1 0 0,1 0 0,-1 0 0,1 0 0,0 0 0,0 1 0,0-1 0,0 1 0,0-1 0,1 1 0,-1-1 0,1 1 0,0 0 0,-2 4 0,-1 5 0,1 0 0,0 0 0,1 0 0,0 0 0,1 1 0,0-1 0,1 1 0,1-1 0,0 1 0,2 11 0,-1-18 0,-1-1 0,1 1 0,0-1 0,1 1 0,-1-1 0,1 0 0,0 0 0,0 0 0,1 0 0,-1-1 0,1 1 0,0-1 0,1 0 0,-1 0 0,0-1 0,1 1 0,0-1 0,0 0 0,0 0 0,0-1 0,1 1 0,-1-1 0,9 2 0,-1-1 0,-1 0 0,1-1 0,-1 0 0,1-1 0,0-1 0,0 0 0,-1 0 0,1-1 0,0-1 0,-1 0 0,1-1 0,-1-1 0,15-5 0,-22 7 0,0-1 0,0 1 0,0-1 0,0 0 0,0 0 0,-1 0 0,0-1 0,1 0 0,-1 0 0,0 0 0,-1 0 0,1-1 0,-1 1 0,0-1 0,0 0 0,0 0 0,-1 0 0,0 0 0,0 0 0,0-1 0,-1 1 0,1 0 0,-1-1 0,0 0 0,-1 1 0,0-1 0,0 1 0,0-1 0,0 0 0,-1 1 0,-2-12 0,1 9-74,-2-12 142,0 1 0,-11-25 0,13 39-162,1 1 1,-1-1-1,-1 1 1,1 0-1,-1 0 1,1 0 0,-1 0-1,0 1 1,-1-1-1,1 1 1,-1 0 0,1 0-1,-1 0 1,0 0-1,-6-3 1,-8-1-6733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0.068"/>
    </inkml:context>
    <inkml:brush xml:id="br0">
      <inkml:brushProperty name="width" value="0.025" units="cm"/>
      <inkml:brushProperty name="height" value="0.025" units="cm"/>
    </inkml:brush>
  </inkml:definitions>
  <inkml:trace contextRef="#ctx0" brushRef="#br0">100 0 24575,'-1'104'0,"3"114"0,-1-212 0,0 0 0,0 0 0,1 0 0,0 0 0,0 0 0,4 7 0,-5-11 0,1 1 0,-1 0 0,1 0 0,-1 0 0,0 0 0,0 1 0,-1-1 0,1 0 0,0 0 0,-1 1 0,0-1 0,0 0 0,0 0 0,0 1 0,-1-1 0,1 0 0,-1 0 0,0 1 0,1-1 0,-2 0 0,1 0 0,-2 4 0,-39 67 0,27-51 0,2 0 0,0 2 0,-15 44 0,21-51 0,9-26 0,8-31 0,10-8-32,-9 21-412,-1 0-1,9-31 1,-16 38-6382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05.093"/>
    </inkml:context>
    <inkml:brush xml:id="br0">
      <inkml:brushProperty name="width" value="0.025" units="cm"/>
      <inkml:brushProperty name="height" value="0.025" units="cm"/>
    </inkml:brush>
  </inkml:definitions>
  <inkml:trace contextRef="#ctx0" brushRef="#br0">0 358 24575,'27'-60'0,"-21"43"0,1 0 0,1 1 0,0 0 0,1 0 0,20-25 0,-20 31 0,1 0 0,0 1 0,1 1 0,0-1 0,0 2 0,1-1 0,0 2 0,0-1 0,0 2 0,1-1 0,0 2 0,26-6 0,7 2 0,0 2 0,69 0 0,-33 3 0,-61 0 0,-1 0 0,1-2 0,28-9 0,-30 7 0,1 2 0,0 0 0,0 1 0,22-1 0,-41 5 0,23-2 0,1 2 0,36 4 0,-53-2 0,0 0 0,0 0 0,0 0 0,0 1 0,-1 0 0,1 1 0,-1 0 0,1 0 0,-1 0 0,12 11 0,-6-3 0,0 1 0,-1 1 0,17 25 0,8 9 0,-19-30 0,0-2 0,1-1 0,36 22 0,-43-30-195,1 0 0,0-1 0,0 0 0,1-1 0,0-1 0,21 5 0,-16-7-6631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0.569"/>
    </inkml:context>
    <inkml:brush xml:id="br0">
      <inkml:brushProperty name="width" value="0.025" units="cm"/>
      <inkml:brushProperty name="height" value="0.025" units="cm"/>
    </inkml:brush>
  </inkml:definitions>
  <inkml:trace contextRef="#ctx0" brushRef="#br0">0 0 24575,'5'0'0,"5"0"0,1 5 0,3 1 0,4 3 0,-2 6 0,-3 4 0,0-2 0,-2 2 0,2-4 0,3-3 0,-2 0 0,-3-2-8191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1.289"/>
    </inkml:context>
    <inkml:brush xml:id="br0">
      <inkml:brushProperty name="width" value="0.025" units="cm"/>
      <inkml:brushProperty name="height" value="0.025" units="cm"/>
    </inkml:brush>
  </inkml:definitions>
  <inkml:trace contextRef="#ctx0" brushRef="#br0">1 83 24575,'4'0'0,"6"0"0,15-4 0,10-7 0,9 0 0,1 1 0,2-2 0,-3 2 0,-5-3 0,-9 1-8191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3.067"/>
    </inkml:context>
    <inkml:brush xml:id="br0">
      <inkml:brushProperty name="width" value="0.025" units="cm"/>
      <inkml:brushProperty name="height" value="0.025" units="cm"/>
    </inkml:brush>
  </inkml:definitions>
  <inkml:trace contextRef="#ctx0" brushRef="#br0">233 51 24575,'-1'-2'0,"1"0"0,-1 0 0,1 0 0,-1 0 0,0 0 0,0 0 0,0 0 0,0 0 0,0 1 0,0-1 0,0 0 0,0 1 0,-1-1 0,1 1 0,-1-1 0,1 1 0,-1 0 0,1-1 0,-1 1 0,0 0 0,0 0 0,0 0 0,1 1 0,-1-1 0,0 0 0,0 1 0,-3-1 0,-54-10 0,53 11 0,1 1 0,0-1 0,0 1 0,0 0 0,0 0 0,0 1 0,0 0 0,0-1 0,0 2 0,1-1 0,-1 0 0,1 1 0,-1 0 0,1 0 0,0 0 0,0 1 0,1-1 0,-1 1 0,1 0 0,-1 0 0,1 0 0,1 1 0,-1-1 0,0 1 0,1-1 0,-2 7 0,0-2 0,0 0 0,1 0 0,0 0 0,1 0 0,0 0 0,1 1 0,-1-1 0,2 0 0,-1 1 0,1-1 0,1 1 0,0-1 0,0 1 0,3 9 0,-1-14 0,0 1 0,0 0 0,0-1 0,1 1 0,0-1 0,0 0 0,0 0 0,1-1 0,-1 1 0,1-1 0,0 0 0,1 0 0,-1-1 0,1 0 0,9 5 0,-8-4 0,0-1 0,1 0 0,-1-1 0,1 1 0,-1-2 0,1 1 0,0-1 0,-1 0 0,1 0 0,0-1 0,0 0 0,11-2 0,-17 2 5,0-1 0,0 0 0,0 1 0,0-1 0,0 0 0,0 0 0,0 0 0,-1 0 0,1-1 0,0 1 0,-1 0 0,1-1 0,-1 1 0,1-1 0,-1 0 0,0 0 0,1 1 0,-1-1 0,0 0 0,0 0 0,0 0 0,-1 0 0,2-4 0,0-2-302,-1 1 0,1-1 0,-2-1 0,1-14 0,-2 1-6529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3.453"/>
    </inkml:context>
    <inkml:brush xml:id="br0">
      <inkml:brushProperty name="width" value="0.025" units="cm"/>
      <inkml:brushProperty name="height" value="0.025" units="cm"/>
    </inkml:brush>
  </inkml:definitions>
  <inkml:trace contextRef="#ctx0" brushRef="#br0">1 69 24575,'0'-4'0,"0"-6"0,0-5 0,0-5 0,0 1-8191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5.337"/>
    </inkml:context>
    <inkml:brush xml:id="br0">
      <inkml:brushProperty name="width" value="0.025" units="cm"/>
      <inkml:brushProperty name="height" value="0.025" units="cm"/>
    </inkml:brush>
  </inkml:definitions>
  <inkml:trace contextRef="#ctx0" brushRef="#br0">1 1 24575,'4'5'0,"1"0"0,-1 1 0,0-1 0,0 1 0,-1 0 0,0 0 0,0 0 0,0 1 0,-1-1 0,3 11 0,9 73 0,-5-27 0,12 95 0,-12-80 0,-6-57 0,-1 0 0,-1 0 0,0 1 0,-2-1 0,0 0 0,-2 1 0,0-1 0,-1 0 0,-1-1 0,-9 22 0,-9 48 0,19-82 0,1-9 0,2-18 0,4-26 0,31-96 0,-33 138 0,0 0 0,-1 1 0,1-1 0,1 0 0,-1 0 0,0 0 0,1 1 0,-1-1 0,1 1 0,0-1 0,0 1 0,0 0 0,0 0 0,0-1 0,1 2 0,-1-1 0,0 0 0,1 0 0,0 1 0,-1-1 0,1 1 0,0 0 0,0 0 0,0 0 0,-1 0 0,1 0 0,0 1 0,0-1 0,6 1 0,-3 0 0,-1 0 0,0 0 0,1 1 0,-1-1 0,0 1 0,0 1 0,0-1 0,0 1 0,0 0 0,0 0 0,0 0 0,-1 1 0,1-1 0,-1 1 0,1 0 0,5 6 0,101 113-1365,-96-108-5461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6.353"/>
    </inkml:context>
    <inkml:brush xml:id="br0">
      <inkml:brushProperty name="width" value="0.025" units="cm"/>
      <inkml:brushProperty name="height" value="0.025" units="cm"/>
    </inkml:brush>
  </inkml:definitions>
  <inkml:trace contextRef="#ctx0" brushRef="#br0">12 118 24575,'-4'0'0,"-2"-4"0,5-2 0,11-3 0,12-6 0,7 1 0,3-2 0,5 1 0,-5 0 0,-2 2 0,-7 3-8191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19.077"/>
    </inkml:context>
    <inkml:brush xml:id="br0">
      <inkml:brushProperty name="width" value="0.025" units="cm"/>
      <inkml:brushProperty name="height" value="0.025" units="cm"/>
    </inkml:brush>
  </inkml:definitions>
  <inkml:trace contextRef="#ctx0" brushRef="#br0">120 3 24575,'-3'-1'0,"-1"1"0,0 0 0,0 0 0,0 0 0,0 0 0,0 0 0,0 1 0,1 0 0,-1 0 0,0 0 0,1 0 0,-1 1 0,0-1 0,1 1 0,0 0 0,-1 0 0,1 0 0,0 0 0,0 1 0,0-1 0,0 1 0,1 0 0,-1 0 0,1 0 0,-1 0 0,1 0 0,0 1 0,0-1 0,1 1 0,-1-1 0,1 1 0,0-1 0,-1 1 0,1 5 0,-4 7 0,1 1 0,1-1 0,1 1 0,-1 26 0,3-36 0,1 1 0,0-1 0,0 1 0,0-1 0,1 0 0,1 0 0,-1 0 0,1 0 0,0 0 0,1 0 0,-1-1 0,9 11 0,-4-8 0,-1-1 0,2 0 0,-1 0 0,1-1 0,1 0 0,-1 0 0,1-1 0,0-1 0,0 0 0,1 0 0,0-1 0,0 0 0,0 0 0,15 1 0,-22-4 0,0 0 0,1 0 0,-1-1 0,1 1 0,-1-1 0,1 0 0,-1-1 0,0 1 0,1-1 0,-1 0 0,1 0 0,-1 0 0,0-1 0,0 1 0,0-1 0,0 0 0,0 0 0,0-1 0,0 1 0,-1-1 0,1 0 0,-1 0 0,0 0 0,1 0 0,-2 0 0,1-1 0,0 0 0,-1 1 0,1-1 0,-1 0 0,0 0 0,-1 0 0,1 0 0,-1-1 0,1 1 0,-1 0 0,0-1 0,0-7 0,2-7 0,-1-1 0,-1 0 0,-1 1 0,-4-30 0,4 42 0,-1 1 0,0 0 0,0 0 0,-1 0 0,0 0 0,0 0 0,0 0 0,-1 1 0,0-1 0,0 1 0,0-1 0,-1 1 0,0 0 0,0 0 0,0 1 0,-1-1 0,-9-6 0,2 3-105,-1 1 0,0 0 0,-1 2 0,0-1 0,1 2 0,-2-1 0,1 2 0,0 0 0,-1 1 0,1 0 0,-1 1 0,-18 2 0,11-1-6721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21.169"/>
    </inkml:context>
    <inkml:brush xml:id="br0">
      <inkml:brushProperty name="width" value="0.025" units="cm"/>
      <inkml:brushProperty name="height" value="0.025" units="cm"/>
    </inkml:brush>
  </inkml:definitions>
  <inkml:trace contextRef="#ctx0" brushRef="#br0">2 0 24575,'-2'116'0,"5"125"0,1-221 0,0 0 0,2 0 0,0 0 0,1-1 0,16 31 0,-12-27 0,-1 0 0,14 50 0,-22-65 0,-1 0 0,0 0 0,0 0 0,-1 0 0,0-1 0,0 1 0,-1 0 0,0 0 0,0 0 0,-1 0 0,0-1 0,0 1 0,-7 13 0,-2 1 0,7-10 0,-2-1 0,1 1 0,-2-2 0,1 1 0,-2-1 0,1 0 0,-15 15 0,22-25 0,0 0 0,0 0 0,0 1 0,-1-1 0,1 0 0,0 0 0,0 0 0,0 0 0,0 0 0,0 0 0,-1 1 0,1-1 0,0 0 0,0 0 0,0 0 0,0 0 0,-1 0 0,1 0 0,0 0 0,0 0 0,0 0 0,-1 0 0,1 0 0,0 0 0,0 0 0,0 0 0,0 0 0,-1 0 0,1 0 0,0 0 0,0 0 0,0 0 0,-1 0 0,1 0 0,0 0 0,0 0 0,0 0 0,0 0 0,-1-1 0,1 1 0,0 0 0,0 0 0,0 0 0,0 0 0,0 0 0,0 0 0,-1-1 0,1 1 0,0 0 0,0 0 0,0 0 0,0 0 0,0-1 0,0 1 0,0 0 0,0 0 0,0-1 0,-1-17 0,8-22 0,-1 21 0,1-5 0,1 0 0,11-22 0,-18 42 0,1 0 0,1-1 0,-1 1 0,0 0 0,1 0 0,0 1 0,0-1 0,0 0 0,1 1 0,-1 0 0,1 0 0,-1 0 0,1 0 0,0 0 0,0 1 0,1 0 0,3-2 0,-4 3 6,-1 1 1,0-1-1,1 1 0,-1 0 0,1 0 1,-1 0-1,0 0 0,1 1 0,-1 0 1,0-1-1,0 1 0,1 0 0,-1 0 1,0 1-1,3 1 0,43 30-956,-43-28 435,11 8-6311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22.058"/>
    </inkml:context>
    <inkml:brush xml:id="br0">
      <inkml:brushProperty name="width" value="0.025" units="cm"/>
      <inkml:brushProperty name="height" value="0.025" units="cm"/>
    </inkml:brush>
  </inkml:definitions>
  <inkml:trace contextRef="#ctx0" brushRef="#br0">1 1 24575,'4'0'0,"6"0"0,6 0 0,8 0 0,5 0 0,1 0 0,1 0 0,-6 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23.085"/>
    </inkml:context>
    <inkml:brush xml:id="br0">
      <inkml:brushProperty name="width" value="0.025" units="cm"/>
      <inkml:brushProperty name="height" value="0.025" units="cm"/>
    </inkml:brush>
  </inkml:definitions>
  <inkml:trace contextRef="#ctx0" brushRef="#br0">0 1 24575,'4'0'0,"2"4"0,4 2 0,4-1 0,5-1 0,-1-1-8191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22.749"/>
    </inkml:context>
    <inkml:brush xml:id="br0">
      <inkml:brushProperty name="width" value="0.05" units="cm"/>
      <inkml:brushProperty name="height" value="0.05" units="cm"/>
    </inkml:brush>
  </inkml:definitions>
  <inkml:trace contextRef="#ctx0" brushRef="#br0">2 1 24575,'0'59'0,"-2"-18"0,2-1 0,3 1 0,11 68 0,38 171 0,-48-260-1365,-1-2-5461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33.269"/>
    </inkml:context>
    <inkml:brush xml:id="br0">
      <inkml:brushProperty name="width" value="0.025" units="cm"/>
      <inkml:brushProperty name="height" value="0.025" units="cm"/>
    </inkml:brush>
  </inkml:definitions>
  <inkml:trace contextRef="#ctx0" brushRef="#br0">109 4 24575,'-3'1'0,"0"-1"0,0 1 0,0 0 0,0 1 0,0-1 0,0 0 0,0 1 0,1 0 0,-1 0 0,1-1 0,-1 2 0,1-1 0,-1 0 0,1 0 0,-3 4 0,-27 40 0,26-35 0,2 0 0,-1 0 0,2 0 0,-1 1 0,2-1 0,-1 1 0,2 0 0,-1 0 0,2 0 0,0 12 0,0-17 0,0 0 0,1-1 0,0 1 0,0 0 0,0 0 0,1-1 0,0 1 0,1-1 0,-1 0 0,1 0 0,0 1 0,1-2 0,-1 1 0,1 0 0,1-1 0,-1 0 0,1 0 0,8 8 0,-5-8 0,0 1 0,1-1 0,0-1 0,0 1 0,0-1 0,1-1 0,-1 0 0,1 0 0,0-1 0,0 0 0,0-1 0,11 0 0,-17-1 0,1 0 0,0 0 0,0-1 0,0 0 0,-1 0 0,1 0 0,0-1 0,-1 1 0,1-1 0,-1 0 0,0-1 0,1 1 0,-1-1 0,0 0 0,-1 0 0,1 0 0,0 0 0,-1-1 0,0 1 0,0-1 0,0 0 0,0 0 0,0 0 0,-1 0 0,0 0 0,3-8 0,5-14 0,0 0 0,9-48 0,-17 66 0,-1 0 0,0 1 0,0-1 0,-1 0 0,0 0 0,0 0 0,-1 1 0,0-1 0,0 0 0,-1 0 0,0 1 0,0-1 0,-1 1 0,-6-12 0,5 14 0,0 0 0,-1 1 0,0 0 0,0 0 0,0 0 0,0 0 0,0 1 0,-1 0 0,1 0 0,-1 0 0,0 1 0,0 0 0,-10-2 0,9 2 0,1 0 0,-1 1 0,-1-1 0,1 2 0,0-1 0,0 1 0,0 0 0,0 0 0,0 1 0,-1 0 0,-10 3 0,15-2-62,1-1 0,0 1 0,0 0 0,-1 0 0,1 0 0,1 0 0,-1 0 0,0 0 0,0 1 0,1-1 0,-1 0 0,1 1-1,0-1 1,0 1 0,0 0 0,0-1 0,0 1 0,1 0 0,-1 0 0,1-1 0,-1 6 0,-2 17-6764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34.854"/>
    </inkml:context>
    <inkml:brush xml:id="br0">
      <inkml:brushProperty name="width" value="0.025" units="cm"/>
      <inkml:brushProperty name="height" value="0.025" units="cm"/>
    </inkml:brush>
  </inkml:definitions>
  <inkml:trace contextRef="#ctx0" brushRef="#br0">33 0 24575,'0'9'0,"0"6"0,0 6 0,0 4 0,0 1 0,0 1 0,0 0 0,0 0 0,0 0 0,0-1 0,0 4 0,0 1 0,-4-4 0,-2-3 0,1-1 0,-4 0 0,0-4-8191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35.804"/>
    </inkml:context>
    <inkml:brush xml:id="br0">
      <inkml:brushProperty name="width" value="0.025" units="cm"/>
      <inkml:brushProperty name="height" value="0.025" units="cm"/>
    </inkml:brush>
  </inkml:definitions>
  <inkml:trace contextRef="#ctx0" brushRef="#br0">1 81 24575,'4'0'0,"6"0"0,6 0 0,8-5 0,9-1 0,3-4 0,0-4 0,-2-1 0,-2-1 0,-7 2-8191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37.772"/>
    </inkml:context>
    <inkml:brush xml:id="br0">
      <inkml:brushProperty name="width" value="0.025" units="cm"/>
      <inkml:brushProperty name="height" value="0.025" units="cm"/>
    </inkml:brush>
  </inkml:definitions>
  <inkml:trace contextRef="#ctx0" brushRef="#br0">305 2 24575,'-43'0'0,"15"-1"0,-50 5 0,69-3 0,0 1 0,0 0 0,0 0 0,1 1 0,-1 0 0,1 1 0,0 0 0,0 0 0,-12 8 0,15-8 0,0 0 0,0 0 0,1 0 0,0 1 0,-1-1 0,2 1 0,-1 0 0,0 0 0,1 0 0,0 1 0,1-1 0,-1 1 0,1 0 0,-3 10 0,4-12 0,1 0 0,-1 1 0,1-1 0,0 0 0,0 0 0,1 0 0,0 1 0,-1-1 0,1 0 0,0 0 0,1 0 0,-1 0 0,1 0 0,0 0 0,0-1 0,0 1 0,0 0 0,1-1 0,-1 0 0,1 1 0,0-1 0,5 4 0,-1-2 0,-1 0 0,2 0 0,-1-1 0,0 0 0,1-1 0,0 1 0,0-1 0,0-1 0,0 0 0,0 0 0,17 1 0,-22-2 0,0 0 0,0-1 0,0 0 0,1 0 0,-1 0 0,0 0 0,0 0 0,0-1 0,0 0 0,0 1 0,0-1 0,0 0 0,0 0 0,0-1 0,0 1 0,0-1 0,-1 1 0,1-1 0,0 0 0,-1 0 0,0 0 0,1 0 0,-1 0 0,0-1 0,0 1 0,0-1 0,-1 1 0,1-1 0,0 0 0,-1 0 0,0 1 0,0-1 0,2-6 0,17-124-1365,-18 113-5461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38.857"/>
    </inkml:context>
    <inkml:brush xml:id="br0">
      <inkml:brushProperty name="width" value="0.025" units="cm"/>
      <inkml:brushProperty name="height" value="0.025" units="cm"/>
    </inkml:brush>
  </inkml:definitions>
  <inkml:trace contextRef="#ctx0" brushRef="#br0">0 1 24575,'2'1'0,"0"0"0,1 1 0,-1-1 0,0 1 0,0 0 0,-1 0 0,1 0 0,0 0 0,-1 0 0,1 0 0,-1 0 0,1 0 0,-1 0 0,0 1 0,0-1 0,0 1 0,0-1 0,0 3 0,3 5 0,17 40 0,-3 1 0,14 64 0,-18-66 0,11 78 0,-18-84-1365,-5-24-5461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39.520"/>
    </inkml:context>
    <inkml:brush xml:id="br0">
      <inkml:brushProperty name="width" value="0.025" units="cm"/>
      <inkml:brushProperty name="height" value="0.025" units="cm"/>
    </inkml:brush>
  </inkml:definitions>
  <inkml:trace contextRef="#ctx0" brushRef="#br0">0 152 24575,'4'0'0,"6"-4"0,14-11 0,8-1 0,6-4 0,6-7 0,4 2 0,-7 0 0,-9 5-8191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0.887"/>
    </inkml:context>
    <inkml:brush xml:id="br0">
      <inkml:brushProperty name="width" value="0.025" units="cm"/>
      <inkml:brushProperty name="height" value="0.025" units="cm"/>
    </inkml:brush>
  </inkml:definitions>
  <inkml:trace contextRef="#ctx0" brushRef="#br0">151 1 24575,'-5'6'0,"1"1"0,0 0 0,1 0 0,-1 1 0,2-1 0,-1 1 0,-2 12 0,-6 15 0,-7 10 0,5-10 0,-27 49 0,40-83 0,-1 0 0,0 0 0,1 1 0,-1-1 0,0 0 0,1 0 0,-1 0 0,0 0 0,0 0 0,0 0 0,0 0 0,0 0 0,0-1 0,0 1 0,0 0 0,0 0 0,0-1 0,-1 1 0,-1 0 0,3-1 0,-1 0 0,0-1 0,1 1 0,-1 0 0,0-1 0,1 1 0,-1 0 0,1-1 0,-1 1 0,0 0 0,1-1 0,-1 1 0,1-1 0,-1 1 0,1-1 0,0 1 0,-1-1 0,1 0 0,0 1 0,-1-1 0,1 0 0,0 1 0,-1-1 0,1 1 0,0-2 0,-2-3 0,1-1 0,0 1 0,0-1 0,0 1 0,1-1 0,0 1 0,0-1 0,0-5 0,2 2 0,0 1 0,1 0 0,0 0 0,0 0 0,1 0 0,0 0 0,0 0 0,0 1 0,1 0 0,1 0 0,-1 0 0,1 1 0,9-9 0,-11 12 0,0 0 0,0 0 0,0 0 0,0 0 0,0 1 0,1-1 0,-1 1 0,1 0 0,-1 1 0,1-1 0,0 1 0,0 0 0,-1 0 0,1 0 0,0 1 0,0-1 0,0 1 0,0 1 0,0-1 0,0 1 0,0 0 0,0 0 0,0 0 0,8 4 0,-7-1 11,1 0-1,-1 1 0,0 0 1,0 0-1,-1 0 0,0 1 1,0 0-1,0 0 0,0 0 1,-1 1-1,4 7 0,-2-4-382,0 0 0,1-1-1,13 15 1,-8-14-6454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3.522"/>
    </inkml:context>
    <inkml:brush xml:id="br0">
      <inkml:brushProperty name="width" value="0.025" units="cm"/>
      <inkml:brushProperty name="height" value="0.025" units="cm"/>
    </inkml:brush>
  </inkml:definitions>
  <inkml:trace contextRef="#ctx0" brushRef="#br0">256 11 24575,'0'0'0,"0"-1"0,0 1 0,-1-1 0,1 1 0,0-1 0,0 1 0,0 0 0,0-1 0,0 1 0,0-1 0,-1 1 0,1 0 0,0-1 0,0 1 0,-1 0 0,1-1 0,0 1 0,0 0 0,-1-1 0,1 1 0,0 0 0,-1 0 0,1-1 0,-1 1 0,1 0 0,0 0 0,-1 0 0,1-1 0,-1 1 0,1 0 0,0 0 0,-1 0 0,1 0 0,-1 0 0,0 0 0,-22 2 0,-19 14 0,23-7 0,0 1 0,1 1 0,0 1 0,1 0 0,-19 19 0,31-27 0,1 0 0,-1 0 0,1 1 0,0-1 0,1 1 0,-1 0 0,1 0 0,0 0 0,0 1 0,0-1 0,1 1 0,0-1 0,0 1 0,1 0 0,-1 0 0,1 0 0,0 0 0,1 0 0,-1 0 0,1 0 0,1 0 0,-1 0 0,2 6 0,-1-8 0,1 0 0,-1 0 0,1 0 0,0 0 0,0 0 0,1-1 0,-1 1 0,0-1 0,1 0 0,0 0 0,0 0 0,0 0 0,0 0 0,4 2 0,2 0 0,-1 0 0,1-1 0,-1 1 0,1-2 0,17 6 0,1-3 0,0-1 0,0-2 0,38 1 0,-61-3 0,-1-1 0,1 0 0,-1 0 0,1 0 0,-1-1 0,1 1 0,-1-1 0,1 0 0,-1 0 0,0 0 0,1 0 0,-1 0 0,0-1 0,0 0 0,0 1 0,0-1 0,0 0 0,-1 0 0,1-1 0,0 1 0,-1-1 0,0 1 0,1-1 0,-1 0 0,0 0 0,-1 0 0,1 0 0,0 0 0,-1 0 0,0 0 0,0-1 0,0 1 0,1-6 0,-1 2 0,0 0 0,-1-1 0,0 1 0,0 0 0,-1-1 0,0 1 0,-1 0 0,1 0 0,-1 0 0,0 0 0,-1 0 0,0 0 0,0 1 0,-1-1 0,-6-9 0,-49-76-1365,47 71-5461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4.740"/>
    </inkml:context>
    <inkml:brush xml:id="br0">
      <inkml:brushProperty name="width" value="0.025" units="cm"/>
      <inkml:brushProperty name="height" value="0.025" units="cm"/>
    </inkml:brush>
  </inkml:definitions>
  <inkml:trace contextRef="#ctx0" brushRef="#br0">50 0 24575,'2'118'0,"-4"127"0,-2-213 0,-2-1 0,-12 41 0,-3 17 0,38-155-1365,-6 41-5461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5.109"/>
    </inkml:context>
    <inkml:brush xml:id="br0">
      <inkml:brushProperty name="width" value="0.025" units="cm"/>
      <inkml:brushProperty name="height" value="0.025" units="cm"/>
    </inkml:brush>
  </inkml:definitions>
  <inkml:trace contextRef="#ctx0" brushRef="#br0">0 0 24575,'5'0'0,"0"0"-8191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25.792"/>
    </inkml:context>
    <inkml:brush xml:id="br0">
      <inkml:brushProperty name="width" value="0.05" units="cm"/>
      <inkml:brushProperty name="height" value="0.05" units="cm"/>
    </inkml:brush>
  </inkml:definitions>
  <inkml:trace contextRef="#ctx0" brushRef="#br0">0 27 24575,'5'0'0,"5"0"0,1-4 0,3-2 0,4 0 0,2 2 0,3 1 0,2 1 0,0 0 0,1 2 0,1 0 0,-1 0 0,-1 0 0,-3 1-8191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5.625"/>
    </inkml:context>
    <inkml:brush xml:id="br0">
      <inkml:brushProperty name="width" value="0.025" units="cm"/>
      <inkml:brushProperty name="height" value="0.025" units="cm"/>
    </inkml:brush>
  </inkml:definitions>
  <inkml:trace contextRef="#ctx0" brushRef="#br0">0 1 24575,'5'0'0,"0"4"0,5 6 0,5 6 0,3 4 0,4 3 0,-2 2 0,0 1 0,0-4 0,-2-1 0,-5-5-8191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6.769"/>
    </inkml:context>
    <inkml:brush xml:id="br0">
      <inkml:brushProperty name="width" value="0.025" units="cm"/>
      <inkml:brushProperty name="height" value="0.025" units="cm"/>
    </inkml:brush>
  </inkml:definitions>
  <inkml:trace contextRef="#ctx0" brushRef="#br0">1 102 24575,'4'0'0,"6"0"0,6 0 0,4-5 0,8-5 0,7-1 0,2 1 0,-5-2 0,-4 1 0,-2 3 0,-1 2 0,-5-2 0,-2 0 0,1 2 0,1 2 0,-2 2-8191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8.137"/>
    </inkml:context>
    <inkml:brush xml:id="br0">
      <inkml:brushProperty name="width" value="0.025" units="cm"/>
      <inkml:brushProperty name="height" value="0.025" units="cm"/>
    </inkml:brush>
  </inkml:definitions>
  <inkml:trace contextRef="#ctx0" brushRef="#br0">178 28 24575,'0'-1'0,"-1"0"0,1 0 0,-1-1 0,1 1 0,-1 0 0,0 0 0,0 0 0,0 0 0,0 0 0,0 0 0,0 0 0,0 0 0,0 0 0,0 0 0,0 1 0,0-1 0,0 0 0,-1 1 0,1-1 0,0 1 0,-1-1 0,1 1 0,0 0 0,-1-1 0,1 1 0,0 0 0,-3 0 0,-38-3 0,38 3 0,0 1 0,0 0 0,0-1 0,0 2 0,0-1 0,1 0 0,-1 1 0,0 0 0,1 0 0,-1 0 0,1 0 0,0 0 0,-1 1 0,1 0 0,1-1 0,-1 1 0,0 0 0,1 1 0,-1-1 0,1 0 0,0 1 0,0-1 0,0 1 0,1-1 0,-1 1 0,1 0 0,-2 7 0,-3 11 0,1 0 0,2 1 0,-3 36 0,6-54 0,-1 3 0,1 1 0,0-1 0,0 1 0,1-1 0,0 1 0,0-1 0,1 0 0,0 1 0,0-1 0,1 0 0,1 0 0,-1-1 0,1 1 0,5 8 0,-4-10 0,0 0 0,1-1 0,-1 0 0,1 0 0,0 0 0,0 0 0,0-1 0,1 0 0,0-1 0,0 1 0,0-1 0,0-1 0,0 1 0,0-1 0,1 0 0,8 1 0,-10-2 0,0 0 0,-1-1 0,1 1 0,0-1 0,0 0 0,0 0 0,0-1 0,0 0 0,-1 0 0,1 0 0,0-1 0,7-3 0,-9 3 0,-1 0 0,0 0 0,0 0 0,0-1 0,0 1 0,-1-1 0,1 0 0,-1 0 0,1 0 0,-1 0 0,0 0 0,0 0 0,0-1 0,-1 1 0,1-1 0,-1 1 0,0-1 0,0 0 0,0 1 0,0-6 0,3-15 0,-2-1 0,0 1 0,-2-1 0,-4-36 0,3 48 0,-1 1 0,0-1 0,-1 0 0,-1 1 0,0 0 0,0 0 0,-2 0 0,1 0 0,-1 1 0,-10-14 0,14 23 5,0-1 0,0 1 0,-1 0 0,1 0 0,0 0 0,-1 1 0,1-1 0,-1 1 0,0-1 0,0 1 0,1 0 0,-1 0 0,0 0 0,0 0 0,0 0 0,0 1 0,0-1 0,0 1 0,0 0 0,0 0 0,0 0 0,0 1 0,-5 0 0,-1 1-217,-1 0 0,1 1 0,0 0-1,0 1 1,0 0 0,-8 6 0,0-1-6614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48.823"/>
    </inkml:context>
    <inkml:brush xml:id="br0">
      <inkml:brushProperty name="width" value="0.025" units="cm"/>
      <inkml:brushProperty name="height" value="0.025" units="cm"/>
    </inkml:brush>
  </inkml:definitions>
  <inkml:trace contextRef="#ctx0" brushRef="#br0">1 0 24575,'0'5'0,"0"9"0,0 7 0,0 5 0,0 1 0,0 1 0,0 0 0,0 0 0,0-1 0,0-1 0,0-4-8191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50.004"/>
    </inkml:context>
    <inkml:brush xml:id="br0">
      <inkml:brushProperty name="width" value="0.025" units="cm"/>
      <inkml:brushProperty name="height" value="0.025" units="cm"/>
    </inkml:brush>
  </inkml:definitions>
  <inkml:trace contextRef="#ctx0" brushRef="#br0">0 0 24575,'9'0'0,"11"0"0,6 0 0,4 0 0,5 0 0,1 0 0,-2 0 0,-1 0 0,-7 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51.869"/>
    </inkml:context>
    <inkml:brush xml:id="br0">
      <inkml:brushProperty name="width" value="0.025" units="cm"/>
      <inkml:brushProperty name="height" value="0.025" units="cm"/>
    </inkml:brush>
  </inkml:definitions>
  <inkml:trace contextRef="#ctx0" brushRef="#br0">1 0 24575,'0'5'0,"0"5"0,0 1-8191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3:52.931"/>
    </inkml:context>
    <inkml:brush xml:id="br0">
      <inkml:brushProperty name="width" value="0.025" units="cm"/>
      <inkml:brushProperty name="height" value="0.025" units="cm"/>
    </inkml:brush>
  </inkml:definitions>
  <inkml:trace contextRef="#ctx0" brushRef="#br0">20 0 24575,'0'5'0,"0"5"0,0 5 0,0 5 0,-4 3 0,-2 2 0,1 1 0,0-4-8191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08.672"/>
    </inkml:context>
    <inkml:brush xml:id="br0">
      <inkml:brushProperty name="width" value="0.025" units="cm"/>
      <inkml:brushProperty name="height" value="0.025" units="cm"/>
    </inkml:brush>
  </inkml:definitions>
  <inkml:trace contextRef="#ctx0" brushRef="#br0">0 1 24575,'0'4'0,"0"6"0,4 6 0,2 4 0,0 3 0,-2 2 0,4 1 0,-1 1 0,0-1 0,-2 0 0,-2 0 0,-1 0 0,-2 0 0,5-5 0,1-6-8191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4:31:11.029"/>
    </inkml:context>
    <inkml:brush xml:id="br0">
      <inkml:brushProperty name="width" value="0.025" units="cm"/>
      <inkml:brushProperty name="height" value="0.025" units="cm"/>
    </inkml:brush>
  </inkml:definitions>
  <inkml:trace contextRef="#ctx0" brushRef="#br0">0 97 24575,'0'-4'0,"4"-6"0,6-1 0,6 2 0,4 1 0,-1-1 0,0 0 0,2 2 0,-3-2 0,-1 0 0,2 2 0,-3 2-8191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1/2/2023</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1/2/2023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1/2/2023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1/2/2023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1/2/2023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1/2/2023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1/2/2023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1/2/2023</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365astronomy.com/12-gold-classic-copenhagen-antique-illuminated-desktop-globe.html"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17" Type="http://schemas.openxmlformats.org/officeDocument/2006/relationships/image" Target="../media/image89.png"/><Relationship Id="rId21" Type="http://schemas.openxmlformats.org/officeDocument/2006/relationships/image" Target="../media/image41.png"/><Relationship Id="rId42" Type="http://schemas.openxmlformats.org/officeDocument/2006/relationships/customXml" Target="../ink/ink18.xml"/><Relationship Id="rId63" Type="http://schemas.openxmlformats.org/officeDocument/2006/relationships/image" Target="../media/image62.png"/><Relationship Id="rId84" Type="http://schemas.openxmlformats.org/officeDocument/2006/relationships/customXml" Target="../ink/ink39.xml"/><Relationship Id="rId138" Type="http://schemas.openxmlformats.org/officeDocument/2006/relationships/customXml" Target="../ink/ink66.xml"/><Relationship Id="rId159" Type="http://schemas.openxmlformats.org/officeDocument/2006/relationships/image" Target="../media/image110.png"/><Relationship Id="rId107" Type="http://schemas.openxmlformats.org/officeDocument/2006/relationships/image" Target="../media/image84.png"/><Relationship Id="rId11" Type="http://schemas.openxmlformats.org/officeDocument/2006/relationships/image" Target="../media/image36.png"/><Relationship Id="rId32" Type="http://schemas.openxmlformats.org/officeDocument/2006/relationships/customXml" Target="../ink/ink13.xml"/><Relationship Id="rId53" Type="http://schemas.openxmlformats.org/officeDocument/2006/relationships/image" Target="../media/image57.png"/><Relationship Id="rId74" Type="http://schemas.openxmlformats.org/officeDocument/2006/relationships/customXml" Target="../ink/ink34.xml"/><Relationship Id="rId128" Type="http://schemas.openxmlformats.org/officeDocument/2006/relationships/customXml" Target="../ink/ink61.xml"/><Relationship Id="rId149" Type="http://schemas.openxmlformats.org/officeDocument/2006/relationships/image" Target="../media/image105.png"/><Relationship Id="rId5" Type="http://schemas.openxmlformats.org/officeDocument/2006/relationships/image" Target="../media/image33.png"/><Relationship Id="rId95" Type="http://schemas.openxmlformats.org/officeDocument/2006/relationships/image" Target="../media/image78.png"/><Relationship Id="rId22" Type="http://schemas.openxmlformats.org/officeDocument/2006/relationships/customXml" Target="../ink/ink8.xml"/><Relationship Id="rId43" Type="http://schemas.openxmlformats.org/officeDocument/2006/relationships/image" Target="../media/image52.png"/><Relationship Id="rId64" Type="http://schemas.openxmlformats.org/officeDocument/2006/relationships/customXml" Target="../ink/ink29.xml"/><Relationship Id="rId118" Type="http://schemas.openxmlformats.org/officeDocument/2006/relationships/customXml" Target="../ink/ink56.xml"/><Relationship Id="rId139" Type="http://schemas.openxmlformats.org/officeDocument/2006/relationships/image" Target="../media/image100.png"/><Relationship Id="rId80" Type="http://schemas.openxmlformats.org/officeDocument/2006/relationships/customXml" Target="../ink/ink37.xml"/><Relationship Id="rId85" Type="http://schemas.openxmlformats.org/officeDocument/2006/relationships/image" Target="../media/image73.png"/><Relationship Id="rId150" Type="http://schemas.openxmlformats.org/officeDocument/2006/relationships/customXml" Target="../ink/ink72.xml"/><Relationship Id="rId155" Type="http://schemas.openxmlformats.org/officeDocument/2006/relationships/image" Target="../media/image108.png"/><Relationship Id="rId12" Type="http://schemas.openxmlformats.org/officeDocument/2006/relationships/customXml" Target="../ink/ink3.xml"/><Relationship Id="rId17"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customXml" Target="../ink/ink16.xml"/><Relationship Id="rId59" Type="http://schemas.openxmlformats.org/officeDocument/2006/relationships/image" Target="../media/image60.png"/><Relationship Id="rId103" Type="http://schemas.openxmlformats.org/officeDocument/2006/relationships/image" Target="../media/image82.png"/><Relationship Id="rId108" Type="http://schemas.openxmlformats.org/officeDocument/2006/relationships/customXml" Target="../ink/ink51.xml"/><Relationship Id="rId124" Type="http://schemas.openxmlformats.org/officeDocument/2006/relationships/customXml" Target="../ink/ink59.xml"/><Relationship Id="rId129" Type="http://schemas.openxmlformats.org/officeDocument/2006/relationships/image" Target="../media/image95.png"/><Relationship Id="rId54" Type="http://schemas.openxmlformats.org/officeDocument/2006/relationships/customXml" Target="../ink/ink24.xml"/><Relationship Id="rId70" Type="http://schemas.openxmlformats.org/officeDocument/2006/relationships/customXml" Target="../ink/ink32.xml"/><Relationship Id="rId75" Type="http://schemas.openxmlformats.org/officeDocument/2006/relationships/image" Target="../media/image68.png"/><Relationship Id="rId91" Type="http://schemas.openxmlformats.org/officeDocument/2006/relationships/image" Target="../media/image76.png"/><Relationship Id="rId96" Type="http://schemas.openxmlformats.org/officeDocument/2006/relationships/customXml" Target="../ink/ink45.xml"/><Relationship Id="rId140" Type="http://schemas.openxmlformats.org/officeDocument/2006/relationships/customXml" Target="../ink/ink67.xml"/><Relationship Id="rId145"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customXml" Target="../ink/ink11.xml"/><Relationship Id="rId49" Type="http://schemas.openxmlformats.org/officeDocument/2006/relationships/image" Target="../media/image55.png"/><Relationship Id="rId114" Type="http://schemas.openxmlformats.org/officeDocument/2006/relationships/customXml" Target="../ink/ink54.xml"/><Relationship Id="rId119" Type="http://schemas.openxmlformats.org/officeDocument/2006/relationships/image" Target="../media/image90.png"/><Relationship Id="rId44" Type="http://schemas.openxmlformats.org/officeDocument/2006/relationships/customXml" Target="../ink/ink19.xml"/><Relationship Id="rId60" Type="http://schemas.openxmlformats.org/officeDocument/2006/relationships/customXml" Target="../ink/ink27.xml"/><Relationship Id="rId65" Type="http://schemas.openxmlformats.org/officeDocument/2006/relationships/image" Target="../media/image63.png"/><Relationship Id="rId81" Type="http://schemas.openxmlformats.org/officeDocument/2006/relationships/image" Target="../media/image71.png"/><Relationship Id="rId86" Type="http://schemas.openxmlformats.org/officeDocument/2006/relationships/customXml" Target="../ink/ink40.xml"/><Relationship Id="rId130" Type="http://schemas.openxmlformats.org/officeDocument/2006/relationships/customXml" Target="../ink/ink62.xml"/><Relationship Id="rId135" Type="http://schemas.openxmlformats.org/officeDocument/2006/relationships/image" Target="../media/image98.png"/><Relationship Id="rId151" Type="http://schemas.openxmlformats.org/officeDocument/2006/relationships/image" Target="../media/image106.png"/><Relationship Id="rId156" Type="http://schemas.openxmlformats.org/officeDocument/2006/relationships/customXml" Target="../ink/ink75.xml"/><Relationship Id="rId13" Type="http://schemas.openxmlformats.org/officeDocument/2006/relationships/image" Target="../media/image37.png"/><Relationship Id="rId18" Type="http://schemas.openxmlformats.org/officeDocument/2006/relationships/customXml" Target="../ink/ink6.xml"/><Relationship Id="rId39" Type="http://schemas.openxmlformats.org/officeDocument/2006/relationships/image" Target="../media/image50.png"/><Relationship Id="rId109" Type="http://schemas.openxmlformats.org/officeDocument/2006/relationships/image" Target="../media/image85.png"/><Relationship Id="rId34" Type="http://schemas.openxmlformats.org/officeDocument/2006/relationships/customXml" Target="../ink/ink14.xml"/><Relationship Id="rId50" Type="http://schemas.openxmlformats.org/officeDocument/2006/relationships/customXml" Target="../ink/ink22.xml"/><Relationship Id="rId55" Type="http://schemas.openxmlformats.org/officeDocument/2006/relationships/image" Target="../media/image58.png"/><Relationship Id="rId76" Type="http://schemas.openxmlformats.org/officeDocument/2006/relationships/customXml" Target="../ink/ink35.xml"/><Relationship Id="rId97" Type="http://schemas.openxmlformats.org/officeDocument/2006/relationships/image" Target="../media/image79.png"/><Relationship Id="rId104" Type="http://schemas.openxmlformats.org/officeDocument/2006/relationships/customXml" Target="../ink/ink49.xml"/><Relationship Id="rId120" Type="http://schemas.openxmlformats.org/officeDocument/2006/relationships/customXml" Target="../ink/ink57.xml"/><Relationship Id="rId125" Type="http://schemas.openxmlformats.org/officeDocument/2006/relationships/image" Target="../media/image93.png"/><Relationship Id="rId141" Type="http://schemas.openxmlformats.org/officeDocument/2006/relationships/image" Target="../media/image101.png"/><Relationship Id="rId146" Type="http://schemas.openxmlformats.org/officeDocument/2006/relationships/customXml" Target="../ink/ink70.xml"/><Relationship Id="rId7" Type="http://schemas.microsoft.com/office/2007/relationships/hdphoto" Target="../media/hdphoto2.wdp"/><Relationship Id="rId71" Type="http://schemas.openxmlformats.org/officeDocument/2006/relationships/image" Target="../media/image66.png"/><Relationship Id="rId92" Type="http://schemas.openxmlformats.org/officeDocument/2006/relationships/customXml" Target="../ink/ink43.xml"/><Relationship Id="rId2" Type="http://schemas.openxmlformats.org/officeDocument/2006/relationships/image" Target="../media/image4.jpeg"/><Relationship Id="rId29" Type="http://schemas.openxmlformats.org/officeDocument/2006/relationships/image" Target="../media/image45.png"/><Relationship Id="rId24" Type="http://schemas.openxmlformats.org/officeDocument/2006/relationships/customXml" Target="../ink/ink9.xml"/><Relationship Id="rId40" Type="http://schemas.openxmlformats.org/officeDocument/2006/relationships/customXml" Target="../ink/ink17.xml"/><Relationship Id="rId45" Type="http://schemas.openxmlformats.org/officeDocument/2006/relationships/image" Target="../media/image53.png"/><Relationship Id="rId66" Type="http://schemas.openxmlformats.org/officeDocument/2006/relationships/customXml" Target="../ink/ink30.xml"/><Relationship Id="rId87" Type="http://schemas.openxmlformats.org/officeDocument/2006/relationships/image" Target="../media/image74.png"/><Relationship Id="rId110" Type="http://schemas.openxmlformats.org/officeDocument/2006/relationships/customXml" Target="../ink/ink52.xml"/><Relationship Id="rId115" Type="http://schemas.openxmlformats.org/officeDocument/2006/relationships/image" Target="../media/image88.png"/><Relationship Id="rId131" Type="http://schemas.openxmlformats.org/officeDocument/2006/relationships/image" Target="../media/image96.png"/><Relationship Id="rId136" Type="http://schemas.openxmlformats.org/officeDocument/2006/relationships/customXml" Target="../ink/ink65.xml"/><Relationship Id="rId157" Type="http://schemas.openxmlformats.org/officeDocument/2006/relationships/image" Target="../media/image109.png"/><Relationship Id="rId61" Type="http://schemas.openxmlformats.org/officeDocument/2006/relationships/image" Target="../media/image61.png"/><Relationship Id="rId82" Type="http://schemas.openxmlformats.org/officeDocument/2006/relationships/customXml" Target="../ink/ink38.xml"/><Relationship Id="rId152" Type="http://schemas.openxmlformats.org/officeDocument/2006/relationships/customXml" Target="../ink/ink73.xml"/><Relationship Id="rId19" Type="http://schemas.openxmlformats.org/officeDocument/2006/relationships/image" Target="../media/image40.png"/><Relationship Id="rId14" Type="http://schemas.openxmlformats.org/officeDocument/2006/relationships/customXml" Target="../ink/ink4.xml"/><Relationship Id="rId30" Type="http://schemas.openxmlformats.org/officeDocument/2006/relationships/customXml" Target="../ink/ink12.xml"/><Relationship Id="rId35" Type="http://schemas.openxmlformats.org/officeDocument/2006/relationships/image" Target="../media/image48.png"/><Relationship Id="rId56" Type="http://schemas.openxmlformats.org/officeDocument/2006/relationships/customXml" Target="../ink/ink25.xml"/><Relationship Id="rId77" Type="http://schemas.openxmlformats.org/officeDocument/2006/relationships/image" Target="../media/image69.png"/><Relationship Id="rId100" Type="http://schemas.openxmlformats.org/officeDocument/2006/relationships/customXml" Target="../ink/ink47.xml"/><Relationship Id="rId105" Type="http://schemas.openxmlformats.org/officeDocument/2006/relationships/image" Target="../media/image83.png"/><Relationship Id="rId126" Type="http://schemas.openxmlformats.org/officeDocument/2006/relationships/customXml" Target="../ink/ink60.xml"/><Relationship Id="rId147" Type="http://schemas.openxmlformats.org/officeDocument/2006/relationships/image" Target="../media/image104.png"/><Relationship Id="rId8" Type="http://schemas.openxmlformats.org/officeDocument/2006/relationships/customXml" Target="../ink/ink1.xml"/><Relationship Id="rId51" Type="http://schemas.openxmlformats.org/officeDocument/2006/relationships/image" Target="../media/image56.png"/><Relationship Id="rId72" Type="http://schemas.openxmlformats.org/officeDocument/2006/relationships/customXml" Target="../ink/ink33.xml"/><Relationship Id="rId93" Type="http://schemas.openxmlformats.org/officeDocument/2006/relationships/image" Target="../media/image77.png"/><Relationship Id="rId98" Type="http://schemas.openxmlformats.org/officeDocument/2006/relationships/customXml" Target="../ink/ink46.xml"/><Relationship Id="rId121" Type="http://schemas.openxmlformats.org/officeDocument/2006/relationships/image" Target="../media/image91.png"/><Relationship Id="rId142" Type="http://schemas.openxmlformats.org/officeDocument/2006/relationships/customXml" Target="../ink/ink68.xml"/><Relationship Id="rId3" Type="http://schemas.openxmlformats.org/officeDocument/2006/relationships/image" Target="../media/image6.png"/><Relationship Id="rId25" Type="http://schemas.openxmlformats.org/officeDocument/2006/relationships/image" Target="../media/image43.png"/><Relationship Id="rId46" Type="http://schemas.openxmlformats.org/officeDocument/2006/relationships/customXml" Target="../ink/ink20.xml"/><Relationship Id="rId67" Type="http://schemas.openxmlformats.org/officeDocument/2006/relationships/image" Target="../media/image64.png"/><Relationship Id="rId116" Type="http://schemas.openxmlformats.org/officeDocument/2006/relationships/customXml" Target="../ink/ink55.xml"/><Relationship Id="rId137" Type="http://schemas.openxmlformats.org/officeDocument/2006/relationships/image" Target="../media/image99.png"/><Relationship Id="rId158" Type="http://schemas.openxmlformats.org/officeDocument/2006/relationships/customXml" Target="../ink/ink76.xml"/><Relationship Id="rId20" Type="http://schemas.openxmlformats.org/officeDocument/2006/relationships/customXml" Target="../ink/ink7.xml"/><Relationship Id="rId41" Type="http://schemas.openxmlformats.org/officeDocument/2006/relationships/image" Target="../media/image51.png"/><Relationship Id="rId62" Type="http://schemas.openxmlformats.org/officeDocument/2006/relationships/customXml" Target="../ink/ink28.xml"/><Relationship Id="rId83" Type="http://schemas.openxmlformats.org/officeDocument/2006/relationships/image" Target="../media/image72.png"/><Relationship Id="rId88" Type="http://schemas.openxmlformats.org/officeDocument/2006/relationships/customXml" Target="../ink/ink41.xml"/><Relationship Id="rId111" Type="http://schemas.openxmlformats.org/officeDocument/2006/relationships/image" Target="../media/image86.png"/><Relationship Id="rId132" Type="http://schemas.openxmlformats.org/officeDocument/2006/relationships/customXml" Target="../ink/ink63.xml"/><Relationship Id="rId153" Type="http://schemas.openxmlformats.org/officeDocument/2006/relationships/image" Target="../media/image107.png"/><Relationship Id="rId15" Type="http://schemas.openxmlformats.org/officeDocument/2006/relationships/image" Target="../media/image38.png"/><Relationship Id="rId36" Type="http://schemas.openxmlformats.org/officeDocument/2006/relationships/customXml" Target="../ink/ink15.xml"/><Relationship Id="rId57" Type="http://schemas.openxmlformats.org/officeDocument/2006/relationships/image" Target="../media/image59.png"/><Relationship Id="rId106" Type="http://schemas.openxmlformats.org/officeDocument/2006/relationships/customXml" Target="../ink/ink50.xml"/><Relationship Id="rId127" Type="http://schemas.openxmlformats.org/officeDocument/2006/relationships/image" Target="../media/image94.png"/><Relationship Id="rId10" Type="http://schemas.openxmlformats.org/officeDocument/2006/relationships/customXml" Target="../ink/ink2.xml"/><Relationship Id="rId31" Type="http://schemas.openxmlformats.org/officeDocument/2006/relationships/image" Target="../media/image46.png"/><Relationship Id="rId52" Type="http://schemas.openxmlformats.org/officeDocument/2006/relationships/customXml" Target="../ink/ink23.xml"/><Relationship Id="rId73" Type="http://schemas.openxmlformats.org/officeDocument/2006/relationships/image" Target="../media/image67.png"/><Relationship Id="rId78" Type="http://schemas.openxmlformats.org/officeDocument/2006/relationships/customXml" Target="../ink/ink36.xml"/><Relationship Id="rId94" Type="http://schemas.openxmlformats.org/officeDocument/2006/relationships/customXml" Target="../ink/ink44.xml"/><Relationship Id="rId99" Type="http://schemas.openxmlformats.org/officeDocument/2006/relationships/image" Target="../media/image80.png"/><Relationship Id="rId101" Type="http://schemas.openxmlformats.org/officeDocument/2006/relationships/image" Target="../media/image81.png"/><Relationship Id="rId122" Type="http://schemas.openxmlformats.org/officeDocument/2006/relationships/customXml" Target="../ink/ink58.xml"/><Relationship Id="rId143" Type="http://schemas.openxmlformats.org/officeDocument/2006/relationships/image" Target="../media/image102.png"/><Relationship Id="rId148" Type="http://schemas.openxmlformats.org/officeDocument/2006/relationships/customXml" Target="../ink/ink71.xml"/><Relationship Id="rId4" Type="http://schemas.openxmlformats.org/officeDocument/2006/relationships/image" Target="../media/image8.png"/><Relationship Id="rId9" Type="http://schemas.openxmlformats.org/officeDocument/2006/relationships/image" Target="../media/image35.png"/><Relationship Id="rId26" Type="http://schemas.openxmlformats.org/officeDocument/2006/relationships/customXml" Target="../ink/ink10.xml"/><Relationship Id="rId47" Type="http://schemas.openxmlformats.org/officeDocument/2006/relationships/image" Target="../media/image54.png"/><Relationship Id="rId68" Type="http://schemas.openxmlformats.org/officeDocument/2006/relationships/customXml" Target="../ink/ink31.xml"/><Relationship Id="rId89" Type="http://schemas.openxmlformats.org/officeDocument/2006/relationships/image" Target="../media/image75.png"/><Relationship Id="rId112" Type="http://schemas.openxmlformats.org/officeDocument/2006/relationships/customXml" Target="../ink/ink53.xml"/><Relationship Id="rId133" Type="http://schemas.openxmlformats.org/officeDocument/2006/relationships/image" Target="../media/image97.png"/><Relationship Id="rId154" Type="http://schemas.openxmlformats.org/officeDocument/2006/relationships/customXml" Target="../ink/ink74.xml"/><Relationship Id="rId16" Type="http://schemas.openxmlformats.org/officeDocument/2006/relationships/customXml" Target="../ink/ink5.xml"/><Relationship Id="rId37" Type="http://schemas.openxmlformats.org/officeDocument/2006/relationships/image" Target="../media/image49.png"/><Relationship Id="rId58" Type="http://schemas.openxmlformats.org/officeDocument/2006/relationships/customXml" Target="../ink/ink26.xml"/><Relationship Id="rId79" Type="http://schemas.openxmlformats.org/officeDocument/2006/relationships/image" Target="../media/image70.png"/><Relationship Id="rId102" Type="http://schemas.openxmlformats.org/officeDocument/2006/relationships/customXml" Target="../ink/ink48.xml"/><Relationship Id="rId123" Type="http://schemas.openxmlformats.org/officeDocument/2006/relationships/image" Target="../media/image92.png"/><Relationship Id="rId144" Type="http://schemas.openxmlformats.org/officeDocument/2006/relationships/customXml" Target="../ink/ink69.xml"/><Relationship Id="rId90" Type="http://schemas.openxmlformats.org/officeDocument/2006/relationships/customXml" Target="../ink/ink42.xml"/><Relationship Id="rId27" Type="http://schemas.openxmlformats.org/officeDocument/2006/relationships/image" Target="../media/image44.png"/><Relationship Id="rId48" Type="http://schemas.openxmlformats.org/officeDocument/2006/relationships/customXml" Target="../ink/ink21.xml"/><Relationship Id="rId69" Type="http://schemas.openxmlformats.org/officeDocument/2006/relationships/image" Target="../media/image65.png"/><Relationship Id="rId113" Type="http://schemas.openxmlformats.org/officeDocument/2006/relationships/image" Target="../media/image87.png"/><Relationship Id="rId134" Type="http://schemas.openxmlformats.org/officeDocument/2006/relationships/customXml" Target="../ink/ink6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freepngimg.com/png/15984-key-png-images"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teveosombah.blogspot.com/2013/01/personalities-in-group-assignments.html" TargetMode="Externa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The Church: The New Covenant with god</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Lesson- 2</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4"/>
          <a:srcRect t="-2014"/>
          <a:stretch/>
        </p:blipFill>
        <p:spPr>
          <a:xfrm>
            <a:off x="0" y="6056387"/>
            <a:ext cx="9144000" cy="990601"/>
          </a:xfrm>
          <a:prstGeom prst="rect">
            <a:avLst/>
          </a:prstGeom>
        </p:spPr>
      </p:pic>
      <p:pic>
        <p:nvPicPr>
          <p:cNvPr id="6" name="Picture 5">
            <a:extLst>
              <a:ext uri="{FF2B5EF4-FFF2-40B4-BE49-F238E27FC236}">
                <a16:creationId xmlns:a16="http://schemas.microsoft.com/office/drawing/2014/main" id="{288EC9C8-4B6D-D8CB-2100-A9BA4B79BB13}"/>
              </a:ext>
            </a:extLst>
          </p:cNvPr>
          <p:cNvPicPr>
            <a:picLocks noChangeAspect="1"/>
          </p:cNvPicPr>
          <p:nvPr/>
        </p:nvPicPr>
        <p:blipFill>
          <a:blip r:embed="rId5"/>
          <a:stretch>
            <a:fillRect/>
          </a:stretch>
        </p:blipFill>
        <p:spPr>
          <a:xfrm>
            <a:off x="0" y="612793"/>
            <a:ext cx="9144000" cy="1616900"/>
          </a:xfrm>
          <a:prstGeom prst="rect">
            <a:avLst/>
          </a:prstGeom>
        </p:spPr>
      </p:pic>
      <p:pic>
        <p:nvPicPr>
          <p:cNvPr id="12" name="Picture 11">
            <a:extLst>
              <a:ext uri="{FF2B5EF4-FFF2-40B4-BE49-F238E27FC236}">
                <a16:creationId xmlns:a16="http://schemas.microsoft.com/office/drawing/2014/main" id="{3B76A0EB-229E-0E2C-AB94-06D1FB28F244}"/>
              </a:ext>
            </a:extLst>
          </p:cNvPr>
          <p:cNvPicPr>
            <a:picLocks noChangeAspect="1"/>
          </p:cNvPicPr>
          <p:nvPr/>
        </p:nvPicPr>
        <p:blipFill>
          <a:blip r:embed="rId6"/>
          <a:stretch>
            <a:fillRect/>
          </a:stretch>
        </p:blipFill>
        <p:spPr>
          <a:xfrm>
            <a:off x="0" y="6022082"/>
            <a:ext cx="9144000" cy="841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53340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missions</a:t>
            </a:r>
          </a:p>
        </p:txBody>
      </p:sp>
      <p:sp>
        <p:nvSpPr>
          <p:cNvPr id="14" name="TextBox 13"/>
          <p:cNvSpPr txBox="1">
            <a:spLocks/>
          </p:cNvSpPr>
          <p:nvPr/>
        </p:nvSpPr>
        <p:spPr>
          <a:xfrm>
            <a:off x="304800" y="1778298"/>
            <a:ext cx="86868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The purpose of the local church is to accomplish God’s mission by distributing the truth of God’s Word to all people in the world—believers and non-believers. “Mission” refers to fulfilling God’s World to mankind so that His message of salvation goes out to all people in all nations. This is accomplished when believers make themselves available to be used in God’s plan to minister to the spiritual condition of all people. </a:t>
            </a:r>
          </a:p>
          <a:p>
            <a:endParaRPr lang="en-US" sz="2400" dirty="0"/>
          </a:p>
          <a:p>
            <a:endParaRPr lang="en-US" sz="2400" dirty="0"/>
          </a:p>
          <a:p>
            <a:endParaRPr lang="en-US" sz="1400" dirty="0"/>
          </a:p>
          <a:p>
            <a:endParaRPr lang="en-US" sz="1400" dirty="0"/>
          </a:p>
          <a:p>
            <a:r>
              <a:rPr lang="en-US" sz="1600" dirty="0"/>
              <a:t>Read Eph. 3:10, Acts 20:20-21, 1 Tim. 3:14-15, 2 Tim. 4:1-14</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6" name="Picture 5" descr="A picture containing text, sky, outdoor, ground&#10;&#10;Description automatically generated">
            <a:extLst>
              <a:ext uri="{FF2B5EF4-FFF2-40B4-BE49-F238E27FC236}">
                <a16:creationId xmlns:a16="http://schemas.microsoft.com/office/drawing/2014/main" id="{D1EC7839-7A01-4EB0-FF4B-5A32CD7FF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4038600"/>
            <a:ext cx="2556163" cy="1676400"/>
          </a:xfrm>
          <a:prstGeom prst="rect">
            <a:avLst/>
          </a:prstGeom>
        </p:spPr>
      </p:pic>
    </p:spTree>
    <p:extLst>
      <p:ext uri="{BB962C8B-B14F-4D97-AF65-F5344CB8AC3E}">
        <p14:creationId xmlns:p14="http://schemas.microsoft.com/office/powerpoint/2010/main" val="365361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53340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missions</a:t>
            </a:r>
          </a:p>
        </p:txBody>
      </p:sp>
      <p:sp>
        <p:nvSpPr>
          <p:cNvPr id="14" name="TextBox 13"/>
          <p:cNvSpPr txBox="1">
            <a:spLocks/>
          </p:cNvSpPr>
          <p:nvPr/>
        </p:nvSpPr>
        <p:spPr>
          <a:xfrm>
            <a:off x="304800" y="1778298"/>
            <a:ext cx="8686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The purpose and mission of the church is extensive: It covers all relationships which include ministry to God, ministry to other believers and ministry to people of the world. </a:t>
            </a:r>
            <a:endParaRPr lang="en-US" sz="14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9" name="Picture 8" descr="A picture containing indoor&#10;&#10;Description automatically generated">
            <a:extLst>
              <a:ext uri="{FF2B5EF4-FFF2-40B4-BE49-F238E27FC236}">
                <a16:creationId xmlns:a16="http://schemas.microsoft.com/office/drawing/2014/main" id="{E8A02B00-935A-2563-C402-209BCE0372D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4418" b="94177" l="6750" r="95375">
                        <a14:foregroundMark x1="72750" y1="10040" x2="63000" y2="6325"/>
                        <a14:foregroundMark x1="63000" y1="6325" x2="39625" y2="4518"/>
                        <a14:foregroundMark x1="39625" y1="4518" x2="21000" y2="9839"/>
                        <a14:foregroundMark x1="9625" y1="20582" x2="4375" y2="39257"/>
                        <a14:foregroundMark x1="4375" y1="39257" x2="6750" y2="54116"/>
                        <a14:foregroundMark x1="6750" y1="54116" x2="9625" y2="57229"/>
                        <a14:foregroundMark x1="26375" y1="74799" x2="58375" y2="77912"/>
                        <a14:foregroundMark x1="58375" y1="77912" x2="77375" y2="69679"/>
                        <a14:foregroundMark x1="88179" y1="55321" x2="91125" y2="51406"/>
                        <a14:foregroundMark x1="87499" y1="56225" x2="88179" y2="55321"/>
                        <a14:foregroundMark x1="87197" y1="56627" x2="87499" y2="56225"/>
                        <a14:foregroundMark x1="86895" y1="57028" x2="87197" y2="56627"/>
                        <a14:foregroundMark x1="86668" y1="57329" x2="86895" y2="57028"/>
                        <a14:foregroundMark x1="86290" y1="57831" x2="86668" y2="57329"/>
                        <a14:foregroundMark x1="86063" y1="58133" x2="86290" y2="57831"/>
                        <a14:foregroundMark x1="85836" y1="58434" x2="86063" y2="58133"/>
                        <a14:foregroundMark x1="85534" y1="58835" x2="85836" y2="58434"/>
                        <a14:foregroundMark x1="84929" y1="59639" x2="85534" y2="58835"/>
                        <a14:foregroundMark x1="77375" y1="69679" x2="84929" y2="59639"/>
                        <a14:foregroundMark x1="91125" y1="51406" x2="94125" y2="44679"/>
                        <a14:foregroundMark x1="94125" y1="43474" x2="95375" y2="29819"/>
                        <a14:foregroundMark x1="39875" y1="82229" x2="24125" y2="93574"/>
                        <a14:foregroundMark x1="24125" y1="93574" x2="46500" y2="94679"/>
                        <a14:foregroundMark x1="46500" y1="94679" x2="59125" y2="94177"/>
                        <a14:foregroundMark x1="59125" y1="94177" x2="52125" y2="86747"/>
                        <a14:foregroundMark x1="52125" y1="86747" x2="50500" y2="80924"/>
                        <a14:foregroundMark x1="27250" y1="77209" x2="48500" y2="79819"/>
                        <a14:foregroundMark x1="48500" y1="79819" x2="68375" y2="76205"/>
                        <a14:foregroundMark x1="68375" y1="76205" x2="68875" y2="76004"/>
                        <a14:backgroundMark x1="86000" y1="57831" x2="86000" y2="57831"/>
                        <a14:backgroundMark x1="86875" y1="56225" x2="86875" y2="56225"/>
                        <a14:backgroundMark x1="87500" y1="55321" x2="87500" y2="55321"/>
                        <a14:backgroundMark x1="86375" y1="57028" x2="86375" y2="57028"/>
                        <a14:backgroundMark x1="85500" y1="58434" x2="85500" y2="58434"/>
                        <a14:backgroundMark x1="84500" y1="59639" x2="84500" y2="59639"/>
                        <a14:backgroundMark x1="87125" y1="56124" x2="87125" y2="56124"/>
                        <a14:backgroundMark x1="87000" y1="56827" x2="87000" y2="56827"/>
                        <a14:backgroundMark x1="86500" y1="57028" x2="86500" y2="57028"/>
                        <a14:backgroundMark x1="86375" y1="57329" x2="86375" y2="57329"/>
                        <a14:backgroundMark x1="86250" y1="57631" x2="86250" y2="57631"/>
                        <a14:backgroundMark x1="85750" y1="58133" x2="85750" y2="58133"/>
                        <a14:backgroundMark x1="85375" y1="58835" x2="85375" y2="58835"/>
                        <a14:backgroundMark x1="86875" y1="56627" x2="86875" y2="56627"/>
                        <a14:backgroundMark x1="86875" y1="56928" x2="86875" y2="5692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306137" y="2870083"/>
            <a:ext cx="2531726" cy="3151999"/>
          </a:xfrm>
          <a:prstGeom prst="rect">
            <a:avLst/>
          </a:prstGeom>
        </p:spPr>
      </p:pic>
      <p:sp>
        <p:nvSpPr>
          <p:cNvPr id="4" name="Rectangle: Rounded Corners 3">
            <a:extLst>
              <a:ext uri="{FF2B5EF4-FFF2-40B4-BE49-F238E27FC236}">
                <a16:creationId xmlns:a16="http://schemas.microsoft.com/office/drawing/2014/main" id="{F8A92872-8C55-72CB-38A9-876DFAA0314F}"/>
              </a:ext>
            </a:extLst>
          </p:cNvPr>
          <p:cNvSpPr/>
          <p:nvPr/>
        </p:nvSpPr>
        <p:spPr>
          <a:xfrm>
            <a:off x="2057400" y="3643070"/>
            <a:ext cx="5029200" cy="1234634"/>
          </a:xfrm>
          <a:prstGeom prst="roundRect">
            <a:avLst/>
          </a:prstGeom>
          <a:solidFill>
            <a:schemeClr val="accent4">
              <a:lumMod val="20000"/>
              <a:lumOff val="80000"/>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8080"/>
                </a:solidFill>
              </a:rPr>
              <a:t>“Missions” is not just a committee.</a:t>
            </a:r>
          </a:p>
          <a:p>
            <a:pPr algn="ctr"/>
            <a:r>
              <a:rPr lang="en-US" dirty="0">
                <a:solidFill>
                  <a:srgbClr val="008080"/>
                </a:solidFill>
              </a:rPr>
              <a:t>“Missions” is not just a program.</a:t>
            </a:r>
          </a:p>
          <a:p>
            <a:pPr algn="ctr"/>
            <a:r>
              <a:rPr lang="en-US" dirty="0">
                <a:solidFill>
                  <a:srgbClr val="008080"/>
                </a:solidFill>
              </a:rPr>
              <a:t>“MISSIONS” </a:t>
            </a:r>
            <a:r>
              <a:rPr lang="en-US" u="sng" dirty="0">
                <a:solidFill>
                  <a:srgbClr val="008080"/>
                </a:solidFill>
              </a:rPr>
              <a:t>IS</a:t>
            </a:r>
            <a:r>
              <a:rPr lang="en-US" dirty="0">
                <a:solidFill>
                  <a:srgbClr val="008080"/>
                </a:solidFill>
              </a:rPr>
              <a:t> THE PURPOSE OF THE CHURCH.</a:t>
            </a:r>
          </a:p>
        </p:txBody>
      </p:sp>
    </p:spTree>
    <p:extLst>
      <p:ext uri="{BB962C8B-B14F-4D97-AF65-F5344CB8AC3E}">
        <p14:creationId xmlns:p14="http://schemas.microsoft.com/office/powerpoint/2010/main" val="81594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BAFDAF-79CF-E8AA-60A5-A851044E6B98}"/>
              </a:ext>
            </a:extLst>
          </p:cNvPr>
          <p:cNvSpPr/>
          <p:nvPr/>
        </p:nvSpPr>
        <p:spPr>
          <a:xfrm>
            <a:off x="3581400" y="3200400"/>
            <a:ext cx="5410200" cy="27432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6B429232-BC49-B654-DB3C-E683D8DB6F0D}"/>
              </a:ext>
            </a:extLst>
          </p:cNvPr>
          <p:cNvSpPr/>
          <p:nvPr/>
        </p:nvSpPr>
        <p:spPr>
          <a:xfrm rot="8436019">
            <a:off x="6998159" y="3466719"/>
            <a:ext cx="444900" cy="738208"/>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68630122-B97B-D584-BFA8-0A8881841BDD}"/>
              </a:ext>
            </a:extLst>
          </p:cNvPr>
          <p:cNvSpPr/>
          <p:nvPr/>
        </p:nvSpPr>
        <p:spPr>
          <a:xfrm rot="13163981" flipH="1">
            <a:off x="8205790" y="3494911"/>
            <a:ext cx="444900" cy="738208"/>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BB2D2B3C-EFA9-C59F-788E-E15BE9EF1C02}"/>
              </a:ext>
            </a:extLst>
          </p:cNvPr>
          <p:cNvSpPr/>
          <p:nvPr/>
        </p:nvSpPr>
        <p:spPr>
          <a:xfrm rot="8436019" flipH="1" flipV="1">
            <a:off x="8190539" y="5070192"/>
            <a:ext cx="444900" cy="738208"/>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441BE07-0F42-F9F4-C96D-1FBF9E4D556D}"/>
              </a:ext>
            </a:extLst>
          </p:cNvPr>
          <p:cNvSpPr/>
          <p:nvPr/>
        </p:nvSpPr>
        <p:spPr>
          <a:xfrm rot="13163981" flipV="1">
            <a:off x="7005148" y="5086289"/>
            <a:ext cx="444900" cy="738208"/>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7848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mobilization of the church</a:t>
            </a:r>
          </a:p>
        </p:txBody>
      </p:sp>
      <p:sp>
        <p:nvSpPr>
          <p:cNvPr id="14" name="TextBox 13"/>
          <p:cNvSpPr txBox="1">
            <a:spLocks/>
          </p:cNvSpPr>
          <p:nvPr/>
        </p:nvSpPr>
        <p:spPr>
          <a:xfrm>
            <a:off x="304800" y="1778298"/>
            <a:ext cx="86868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The local church operates like a human body. Each member does their part—just as each part of the human body has a specific task—to make the whole complete. The church is to be self-governing, self-reproducing and self-financing.</a:t>
            </a:r>
          </a:p>
          <a:p>
            <a:endParaRPr lang="en-US" sz="1600" dirty="0"/>
          </a:p>
          <a:p>
            <a:r>
              <a:rPr lang="en-US" sz="1600" dirty="0"/>
              <a:t>Read Ephesians 4 and 1 Corinthians 12</a:t>
            </a:r>
            <a:endParaRPr lang="en-US" sz="11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7" name="TextBox 6">
            <a:extLst>
              <a:ext uri="{FF2B5EF4-FFF2-40B4-BE49-F238E27FC236}">
                <a16:creationId xmlns:a16="http://schemas.microsoft.com/office/drawing/2014/main" id="{E8AE5210-37A7-A183-F8DA-D479245FCD21}"/>
              </a:ext>
            </a:extLst>
          </p:cNvPr>
          <p:cNvSpPr txBox="1"/>
          <p:nvPr/>
        </p:nvSpPr>
        <p:spPr>
          <a:xfrm>
            <a:off x="682752" y="3925669"/>
            <a:ext cx="2728376" cy="646331"/>
          </a:xfrm>
          <a:prstGeom prst="rect">
            <a:avLst/>
          </a:prstGeom>
          <a:noFill/>
        </p:spPr>
        <p:txBody>
          <a:bodyPr wrap="none" rtlCol="0">
            <a:spAutoFit/>
          </a:bodyPr>
          <a:lstStyle/>
          <a:p>
            <a:pPr algn="ctr"/>
            <a:r>
              <a:rPr lang="en-US" dirty="0"/>
              <a:t>Diagram 2.1</a:t>
            </a:r>
          </a:p>
          <a:p>
            <a:pPr algn="ctr"/>
            <a:r>
              <a:rPr lang="en-US" dirty="0"/>
              <a:t>Mobilization of the Church</a:t>
            </a:r>
          </a:p>
        </p:txBody>
      </p:sp>
      <p:sp>
        <p:nvSpPr>
          <p:cNvPr id="10" name="Arrow: Down 9">
            <a:extLst>
              <a:ext uri="{FF2B5EF4-FFF2-40B4-BE49-F238E27FC236}">
                <a16:creationId xmlns:a16="http://schemas.microsoft.com/office/drawing/2014/main" id="{00D9CE10-D599-D10D-550B-ADA2F8AF1C88}"/>
              </a:ext>
            </a:extLst>
          </p:cNvPr>
          <p:cNvSpPr/>
          <p:nvPr/>
        </p:nvSpPr>
        <p:spPr>
          <a:xfrm>
            <a:off x="3715928" y="3303482"/>
            <a:ext cx="1600200" cy="961436"/>
          </a:xfrm>
          <a:prstGeom prst="downArrow">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0C101A-432E-5E5E-9A71-925F5687EDE3}"/>
              </a:ext>
            </a:extLst>
          </p:cNvPr>
          <p:cNvSpPr/>
          <p:nvPr/>
        </p:nvSpPr>
        <p:spPr>
          <a:xfrm>
            <a:off x="3886200" y="4299223"/>
            <a:ext cx="1219200" cy="1143000"/>
          </a:xfrm>
          <a:prstGeom prst="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26EF62-C2D0-C7CC-AA1B-1245C67B9FD2}"/>
              </a:ext>
            </a:extLst>
          </p:cNvPr>
          <p:cNvSpPr/>
          <p:nvPr/>
        </p:nvSpPr>
        <p:spPr>
          <a:xfrm>
            <a:off x="5486400" y="4290430"/>
            <a:ext cx="1219200" cy="1143000"/>
          </a:xfrm>
          <a:prstGeom prst="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7220B6-3A5A-05C7-1681-E7F26D51BB10}"/>
              </a:ext>
            </a:extLst>
          </p:cNvPr>
          <p:cNvSpPr/>
          <p:nvPr/>
        </p:nvSpPr>
        <p:spPr>
          <a:xfrm>
            <a:off x="7221128" y="3813155"/>
            <a:ext cx="1219200" cy="1607933"/>
          </a:xfrm>
          <a:prstGeom prst="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BD3DDE-7A54-9F88-E0C6-D74158B5D3E8}"/>
              </a:ext>
            </a:extLst>
          </p:cNvPr>
          <p:cNvSpPr txBox="1"/>
          <p:nvPr/>
        </p:nvSpPr>
        <p:spPr>
          <a:xfrm>
            <a:off x="4119540" y="3259940"/>
            <a:ext cx="854483" cy="907941"/>
          </a:xfrm>
          <a:prstGeom prst="rect">
            <a:avLst/>
          </a:prstGeom>
          <a:noFill/>
        </p:spPr>
        <p:txBody>
          <a:bodyPr wrap="square" rtlCol="0">
            <a:spAutoFit/>
          </a:bodyPr>
          <a:lstStyle/>
          <a:p>
            <a:r>
              <a:rPr lang="en-US" sz="1400" b="1" dirty="0"/>
              <a:t>Roles of Service</a:t>
            </a:r>
          </a:p>
          <a:p>
            <a:endParaRPr lang="en-US" sz="500" dirty="0"/>
          </a:p>
          <a:p>
            <a:pPr algn="ctr"/>
            <a:r>
              <a:rPr lang="en-US" sz="1000" dirty="0"/>
              <a:t>Ephesians 4:11-16</a:t>
            </a:r>
          </a:p>
        </p:txBody>
      </p:sp>
      <p:sp>
        <p:nvSpPr>
          <p:cNvPr id="17" name="TextBox 16">
            <a:extLst>
              <a:ext uri="{FF2B5EF4-FFF2-40B4-BE49-F238E27FC236}">
                <a16:creationId xmlns:a16="http://schemas.microsoft.com/office/drawing/2014/main" id="{81D26C43-328E-07D9-F875-DC9328D35447}"/>
              </a:ext>
            </a:extLst>
          </p:cNvPr>
          <p:cNvSpPr txBox="1"/>
          <p:nvPr/>
        </p:nvSpPr>
        <p:spPr>
          <a:xfrm>
            <a:off x="3897108" y="4302271"/>
            <a:ext cx="1197383" cy="1169551"/>
          </a:xfrm>
          <a:prstGeom prst="rect">
            <a:avLst/>
          </a:prstGeom>
          <a:noFill/>
        </p:spPr>
        <p:txBody>
          <a:bodyPr wrap="square" rtlCol="0">
            <a:spAutoFit/>
          </a:bodyPr>
          <a:lstStyle/>
          <a:p>
            <a:r>
              <a:rPr lang="en-US" sz="1400" b="1" dirty="0"/>
              <a:t>--Apostles</a:t>
            </a:r>
          </a:p>
          <a:p>
            <a:r>
              <a:rPr lang="en-US" sz="1400" b="1" dirty="0"/>
              <a:t>--Prophets</a:t>
            </a:r>
          </a:p>
          <a:p>
            <a:r>
              <a:rPr lang="en-US" sz="1400" b="1" dirty="0"/>
              <a:t>--Evangelists</a:t>
            </a:r>
          </a:p>
          <a:p>
            <a:r>
              <a:rPr lang="en-US" sz="1400" b="1" dirty="0"/>
              <a:t>--Pastors</a:t>
            </a:r>
          </a:p>
          <a:p>
            <a:r>
              <a:rPr lang="en-US" sz="1400" b="1" dirty="0"/>
              <a:t>--Teachers</a:t>
            </a:r>
            <a:endParaRPr lang="en-US" sz="1000" dirty="0"/>
          </a:p>
        </p:txBody>
      </p:sp>
      <p:sp>
        <p:nvSpPr>
          <p:cNvPr id="18" name="TextBox 17">
            <a:extLst>
              <a:ext uri="{FF2B5EF4-FFF2-40B4-BE49-F238E27FC236}">
                <a16:creationId xmlns:a16="http://schemas.microsoft.com/office/drawing/2014/main" id="{A25E1C73-564B-7DA3-BAA8-EA56A4C4F8FE}"/>
              </a:ext>
            </a:extLst>
          </p:cNvPr>
          <p:cNvSpPr txBox="1"/>
          <p:nvPr/>
        </p:nvSpPr>
        <p:spPr>
          <a:xfrm>
            <a:off x="5649708" y="4384876"/>
            <a:ext cx="892583" cy="954107"/>
          </a:xfrm>
          <a:prstGeom prst="rect">
            <a:avLst/>
          </a:prstGeom>
          <a:noFill/>
        </p:spPr>
        <p:txBody>
          <a:bodyPr wrap="square" rtlCol="0">
            <a:spAutoFit/>
          </a:bodyPr>
          <a:lstStyle/>
          <a:p>
            <a:pPr algn="ctr"/>
            <a:r>
              <a:rPr lang="en-US" sz="1400" b="1" dirty="0"/>
              <a:t>To Prepare God’s People</a:t>
            </a:r>
            <a:endParaRPr lang="en-US" sz="1000" dirty="0"/>
          </a:p>
        </p:txBody>
      </p:sp>
      <p:sp>
        <p:nvSpPr>
          <p:cNvPr id="19" name="TextBox 18">
            <a:extLst>
              <a:ext uri="{FF2B5EF4-FFF2-40B4-BE49-F238E27FC236}">
                <a16:creationId xmlns:a16="http://schemas.microsoft.com/office/drawing/2014/main" id="{FACA21F4-B886-D086-2376-725941AD5F79}"/>
              </a:ext>
            </a:extLst>
          </p:cNvPr>
          <p:cNvSpPr txBox="1"/>
          <p:nvPr/>
        </p:nvSpPr>
        <p:spPr>
          <a:xfrm>
            <a:off x="7403486" y="4055429"/>
            <a:ext cx="854483" cy="1123384"/>
          </a:xfrm>
          <a:prstGeom prst="rect">
            <a:avLst/>
          </a:prstGeom>
          <a:noFill/>
        </p:spPr>
        <p:txBody>
          <a:bodyPr wrap="square" rtlCol="0">
            <a:spAutoFit/>
          </a:bodyPr>
          <a:lstStyle/>
          <a:p>
            <a:pPr algn="ctr"/>
            <a:r>
              <a:rPr lang="en-US" sz="1400" b="1" dirty="0"/>
              <a:t>For Works of Service</a:t>
            </a:r>
          </a:p>
          <a:p>
            <a:endParaRPr lang="en-US" sz="500" dirty="0"/>
          </a:p>
          <a:p>
            <a:pPr algn="ctr"/>
            <a:r>
              <a:rPr lang="en-US" sz="1000" dirty="0"/>
              <a:t>Romans 12:6-8</a:t>
            </a:r>
          </a:p>
        </p:txBody>
      </p:sp>
      <p:sp>
        <p:nvSpPr>
          <p:cNvPr id="20" name="Arrow: Down 19">
            <a:extLst>
              <a:ext uri="{FF2B5EF4-FFF2-40B4-BE49-F238E27FC236}">
                <a16:creationId xmlns:a16="http://schemas.microsoft.com/office/drawing/2014/main" id="{16B0DA73-074D-D1C4-4426-AC4D4044217C}"/>
              </a:ext>
            </a:extLst>
          </p:cNvPr>
          <p:cNvSpPr/>
          <p:nvPr/>
        </p:nvSpPr>
        <p:spPr>
          <a:xfrm rot="16200000">
            <a:off x="5109385" y="4631684"/>
            <a:ext cx="444900" cy="460490"/>
          </a:xfrm>
          <a:prstGeom prst="downArrow">
            <a:avLst/>
          </a:prstGeom>
          <a:solidFill>
            <a:srgbClr val="008080"/>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5152186F-6656-B0B0-874C-9B96C82105B3}"/>
              </a:ext>
            </a:extLst>
          </p:cNvPr>
          <p:cNvSpPr/>
          <p:nvPr/>
        </p:nvSpPr>
        <p:spPr>
          <a:xfrm rot="16200000">
            <a:off x="6791431" y="4560610"/>
            <a:ext cx="444900" cy="602637"/>
          </a:xfrm>
          <a:prstGeom prst="downArrow">
            <a:avLst/>
          </a:prstGeom>
          <a:solidFill>
            <a:srgbClr val="008080"/>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7166F4C8-F938-1D91-686D-37C2BFB24414}"/>
              </a:ext>
            </a:extLst>
          </p:cNvPr>
          <p:cNvSpPr/>
          <p:nvPr/>
        </p:nvSpPr>
        <p:spPr>
          <a:xfrm rot="10800000">
            <a:off x="7608277" y="3374310"/>
            <a:ext cx="444900" cy="438844"/>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754525E6-D614-1C43-9FC0-4FA086AEE1B6}"/>
              </a:ext>
            </a:extLst>
          </p:cNvPr>
          <p:cNvSpPr/>
          <p:nvPr/>
        </p:nvSpPr>
        <p:spPr>
          <a:xfrm rot="10800000" flipV="1">
            <a:off x="7608277" y="5433430"/>
            <a:ext cx="444900" cy="438844"/>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09A1A51B-05C9-0E5B-5C85-B0F36F86A8EE}"/>
              </a:ext>
            </a:extLst>
          </p:cNvPr>
          <p:cNvSpPr/>
          <p:nvPr/>
        </p:nvSpPr>
        <p:spPr>
          <a:xfrm rot="5400000" flipV="1">
            <a:off x="8437819" y="4420056"/>
            <a:ext cx="444900" cy="438844"/>
          </a:xfrm>
          <a:prstGeom prst="downArrow">
            <a:avLst/>
          </a:prstGeom>
          <a:solidFill>
            <a:srgbClr val="92E5EE"/>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2DB6DD6-5D2A-FB50-8F56-DA12D9EB67BA}"/>
              </a:ext>
            </a:extLst>
          </p:cNvPr>
          <p:cNvSpPr txBox="1"/>
          <p:nvPr/>
        </p:nvSpPr>
        <p:spPr>
          <a:xfrm>
            <a:off x="3457018" y="5727588"/>
            <a:ext cx="4058764" cy="246221"/>
          </a:xfrm>
          <a:prstGeom prst="rect">
            <a:avLst/>
          </a:prstGeom>
          <a:noFill/>
        </p:spPr>
        <p:txBody>
          <a:bodyPr wrap="square" rtlCol="0">
            <a:spAutoFit/>
          </a:bodyPr>
          <a:lstStyle/>
          <a:p>
            <a:pPr algn="ctr"/>
            <a:r>
              <a:rPr lang="en-US" sz="1000" dirty="0"/>
              <a:t>Note: Additional works of service are given in 1 Corinthians 12:1-11</a:t>
            </a:r>
          </a:p>
        </p:txBody>
      </p:sp>
    </p:spTree>
    <p:extLst>
      <p:ext uri="{BB962C8B-B14F-4D97-AF65-F5344CB8AC3E}">
        <p14:creationId xmlns:p14="http://schemas.microsoft.com/office/powerpoint/2010/main" val="361901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7848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mobilization of the church</a:t>
            </a:r>
          </a:p>
        </p:txBody>
      </p:sp>
      <p:sp>
        <p:nvSpPr>
          <p:cNvPr id="14" name="TextBox 13"/>
          <p:cNvSpPr txBox="1">
            <a:spLocks/>
          </p:cNvSpPr>
          <p:nvPr/>
        </p:nvSpPr>
        <p:spPr>
          <a:xfrm>
            <a:off x="304800" y="1778298"/>
            <a:ext cx="86868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There are five roles of service for leadership in the church; apostles, prophets, evangelists, pastors and teachers. These leaders are responsible to prepare God’s people so they can do works of service for God (Rom. 12:6-8). Effective preparation produces the following results: </a:t>
            </a:r>
          </a:p>
          <a:p>
            <a:endParaRPr lang="en-US" sz="1600" dirty="0"/>
          </a:p>
          <a:p>
            <a:pPr marL="285750" indent="-285750">
              <a:buFont typeface="Arial" panose="020B0604020202020204" pitchFamily="34" charset="0"/>
              <a:buChar char="•"/>
            </a:pPr>
            <a:r>
              <a:rPr lang="en-US" sz="1600" dirty="0"/>
              <a:t>God’s people are prepared (equipped) to do works of service for one another and the world</a:t>
            </a:r>
          </a:p>
          <a:p>
            <a:pPr marL="285750" indent="-285750">
              <a:buFont typeface="Arial" panose="020B0604020202020204" pitchFamily="34" charset="0"/>
              <a:buChar char="•"/>
            </a:pPr>
            <a:r>
              <a:rPr lang="en-US" sz="1600" dirty="0"/>
              <a:t>Believers reach unity in their faith and knowledge of God and His son, Jesus</a:t>
            </a:r>
          </a:p>
          <a:p>
            <a:pPr marL="285750" indent="-285750">
              <a:buFont typeface="Arial" panose="020B0604020202020204" pitchFamily="34" charset="0"/>
              <a:buChar char="•"/>
            </a:pPr>
            <a:r>
              <a:rPr lang="en-US" sz="1600" dirty="0"/>
              <a:t>The church (body of Christ) is built up</a:t>
            </a:r>
          </a:p>
          <a:p>
            <a:pPr marL="285750" indent="-285750">
              <a:buFont typeface="Arial" panose="020B0604020202020204" pitchFamily="34" charset="0"/>
              <a:buChar char="•"/>
            </a:pPr>
            <a:r>
              <a:rPr lang="en-US" sz="1600" dirty="0"/>
              <a:t>Believers mature in their faith and Christian walk</a:t>
            </a:r>
            <a:endParaRPr lang="en-US" sz="11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3074" name="Picture 2">
            <a:extLst>
              <a:ext uri="{FF2B5EF4-FFF2-40B4-BE49-F238E27FC236}">
                <a16:creationId xmlns:a16="http://schemas.microsoft.com/office/drawing/2014/main" id="{D39531F2-AF3C-1380-2FF0-586A1216C6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9114" y="3892146"/>
            <a:ext cx="2685771" cy="207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9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7848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reasons local churches fail to grow</a:t>
            </a:r>
          </a:p>
        </p:txBody>
      </p:sp>
      <p:sp>
        <p:nvSpPr>
          <p:cNvPr id="14" name="TextBox 13"/>
          <p:cNvSpPr txBox="1">
            <a:spLocks/>
          </p:cNvSpPr>
          <p:nvPr/>
        </p:nvSpPr>
        <p:spPr>
          <a:xfrm>
            <a:off x="304800" y="1778298"/>
            <a:ext cx="8686800"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To find the keys and solutions to growth, one must first identify the obstacles. Use this list as a caution in your work of leadership in the church.</a:t>
            </a:r>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r>
              <a:rPr lang="en-US" sz="1600" dirty="0"/>
              <a:t>Read James 4:1-10 to see how the Holy Spirit helps leaders in the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4" name="TextBox 3">
            <a:extLst>
              <a:ext uri="{FF2B5EF4-FFF2-40B4-BE49-F238E27FC236}">
                <a16:creationId xmlns:a16="http://schemas.microsoft.com/office/drawing/2014/main" id="{4DF3013F-7EB0-6746-85A8-B49FBF819322}"/>
              </a:ext>
            </a:extLst>
          </p:cNvPr>
          <p:cNvSpPr txBox="1"/>
          <p:nvPr/>
        </p:nvSpPr>
        <p:spPr>
          <a:xfrm>
            <a:off x="533400" y="2551157"/>
            <a:ext cx="365760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t>Lack of prayer</a:t>
            </a:r>
          </a:p>
          <a:p>
            <a:pPr marL="285750" indent="-285750">
              <a:buFont typeface="Arial" panose="020B0604020202020204" pitchFamily="34" charset="0"/>
              <a:buChar char="•"/>
            </a:pPr>
            <a:r>
              <a:rPr lang="en-US" sz="1800" dirty="0"/>
              <a:t>Immaturity</a:t>
            </a:r>
          </a:p>
          <a:p>
            <a:pPr marL="285750" indent="-285750">
              <a:buFont typeface="Arial" panose="020B0604020202020204" pitchFamily="34" charset="0"/>
              <a:buChar char="•"/>
            </a:pPr>
            <a:r>
              <a:rPr lang="en-US" sz="1800" dirty="0"/>
              <a:t>Poor leadership</a:t>
            </a:r>
          </a:p>
          <a:p>
            <a:pPr marL="285750" indent="-285750">
              <a:buFont typeface="Arial" panose="020B0604020202020204" pitchFamily="34" charset="0"/>
              <a:buChar char="•"/>
            </a:pPr>
            <a:r>
              <a:rPr lang="en-US" sz="1800" dirty="0"/>
              <a:t>Lack of delegation</a:t>
            </a:r>
          </a:p>
          <a:p>
            <a:pPr marL="285750" indent="-285750">
              <a:buFont typeface="Arial" panose="020B0604020202020204" pitchFamily="34" charset="0"/>
              <a:buChar char="•"/>
            </a:pPr>
            <a:r>
              <a:rPr lang="en-US" sz="1800" dirty="0"/>
              <a:t>No ministry</a:t>
            </a:r>
          </a:p>
          <a:p>
            <a:pPr marL="285750" indent="-285750">
              <a:buFont typeface="Arial" panose="020B0604020202020204" pitchFamily="34" charset="0"/>
              <a:buChar char="•"/>
            </a:pPr>
            <a:r>
              <a:rPr lang="en-US" sz="1800" dirty="0"/>
              <a:t>No vision</a:t>
            </a:r>
          </a:p>
          <a:p>
            <a:pPr marL="285750" indent="-285750">
              <a:buFont typeface="Arial" panose="020B0604020202020204" pitchFamily="34" charset="0"/>
              <a:buChar char="•"/>
            </a:pPr>
            <a:r>
              <a:rPr lang="en-US" sz="1800" dirty="0"/>
              <a:t>Not equipped to understand the church’s purpose</a:t>
            </a:r>
          </a:p>
          <a:p>
            <a:pPr marL="285750" indent="-285750">
              <a:buFont typeface="Arial" panose="020B0604020202020204" pitchFamily="34" charset="0"/>
              <a:buChar char="•"/>
            </a:pPr>
            <a:r>
              <a:rPr lang="en-US" sz="1800" dirty="0"/>
              <a:t>Faith without works</a:t>
            </a:r>
          </a:p>
        </p:txBody>
      </p:sp>
      <p:sp>
        <p:nvSpPr>
          <p:cNvPr id="6" name="TextBox 5">
            <a:extLst>
              <a:ext uri="{FF2B5EF4-FFF2-40B4-BE49-F238E27FC236}">
                <a16:creationId xmlns:a16="http://schemas.microsoft.com/office/drawing/2014/main" id="{0119781C-E863-044E-F324-B8294DECFD72}"/>
              </a:ext>
            </a:extLst>
          </p:cNvPr>
          <p:cNvSpPr txBox="1"/>
          <p:nvPr/>
        </p:nvSpPr>
        <p:spPr>
          <a:xfrm>
            <a:off x="4648200" y="2451877"/>
            <a:ext cx="3657600"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t>Disunity</a:t>
            </a:r>
          </a:p>
          <a:p>
            <a:pPr marL="285750" indent="-285750">
              <a:buFont typeface="Arial" panose="020B0604020202020204" pitchFamily="34" charset="0"/>
              <a:buChar char="•"/>
            </a:pPr>
            <a:r>
              <a:rPr lang="en-US" sz="1800" dirty="0"/>
              <a:t>Lack of obedience to Christ and His word</a:t>
            </a:r>
          </a:p>
          <a:p>
            <a:pPr marL="285750" indent="-285750">
              <a:buFont typeface="Arial" panose="020B0604020202020204" pitchFamily="34" charset="0"/>
              <a:buChar char="•"/>
            </a:pPr>
            <a:r>
              <a:rPr lang="en-US" sz="1800" dirty="0"/>
              <a:t>Procrastination</a:t>
            </a:r>
          </a:p>
          <a:p>
            <a:pPr marL="285750" indent="-285750">
              <a:buFont typeface="Arial" panose="020B0604020202020204" pitchFamily="34" charset="0"/>
              <a:buChar char="•"/>
            </a:pPr>
            <a:r>
              <a:rPr lang="en-US" sz="1800" dirty="0"/>
              <a:t>Poor personal testimony of leadership</a:t>
            </a:r>
          </a:p>
          <a:p>
            <a:pPr marL="285750" indent="-285750">
              <a:buFont typeface="Arial" panose="020B0604020202020204" pitchFamily="34" charset="0"/>
              <a:buChar char="•"/>
            </a:pPr>
            <a:r>
              <a:rPr lang="en-US" sz="1800" dirty="0"/>
              <a:t>Inappropriate giving and tithing</a:t>
            </a:r>
          </a:p>
          <a:p>
            <a:pPr marL="285750" indent="-285750">
              <a:buFont typeface="Arial" panose="020B0604020202020204" pitchFamily="34" charset="0"/>
              <a:buChar char="•"/>
            </a:pPr>
            <a:r>
              <a:rPr lang="en-US" sz="1800" dirty="0"/>
              <a:t>Busy building individual personal kingdoms with no time to build God’s kingdom</a:t>
            </a:r>
            <a:endParaRPr lang="en-US" sz="1200" dirty="0"/>
          </a:p>
        </p:txBody>
      </p:sp>
    </p:spTree>
    <p:extLst>
      <p:ext uri="{BB962C8B-B14F-4D97-AF65-F5344CB8AC3E}">
        <p14:creationId xmlns:p14="http://schemas.microsoft.com/office/powerpoint/2010/main" val="248559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Leadership in the local church</a:t>
            </a:r>
          </a:p>
        </p:txBody>
      </p:sp>
      <p:sp>
        <p:nvSpPr>
          <p:cNvPr id="14" name="TextBox 13"/>
          <p:cNvSpPr txBox="1">
            <a:spLocks/>
          </p:cNvSpPr>
          <p:nvPr/>
        </p:nvSpPr>
        <p:spPr>
          <a:xfrm>
            <a:off x="304800" y="1648237"/>
            <a:ext cx="85725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Role of a leader</a:t>
            </a:r>
          </a:p>
          <a:p>
            <a:endParaRPr lang="en-US" sz="1600" dirty="0"/>
          </a:p>
          <a:p>
            <a:r>
              <a:rPr lang="en-US" sz="1600" dirty="0"/>
              <a:t>Ephesians 4:11-16 explains that the role of leaders in the local church is to prepare and equip God’s people to do works of service—for other believers and the community. Believers are mobilized to serve God in the way they are uniquely called to do, and this is how the church grows and matures. The church is guided by its leaders to fulfill the purpose and will of God.</a:t>
            </a:r>
          </a:p>
          <a:p>
            <a:endParaRPr lang="en-US" sz="1600" dirty="0"/>
          </a:p>
          <a:p>
            <a:r>
              <a:rPr lang="en-US" sz="1600" dirty="0"/>
              <a:t>For a church to function properly both believers and leaders must understand their roles and work together. One person, or even a few, cannot do everything. Each person must find their role and perform it for the church to be successful.</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098" name="Picture 2">
            <a:extLst>
              <a:ext uri="{FF2B5EF4-FFF2-40B4-BE49-F238E27FC236}">
                <a16:creationId xmlns:a16="http://schemas.microsoft.com/office/drawing/2014/main" id="{8BD6ACD9-22E1-1580-B103-55BF93F84B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038600"/>
            <a:ext cx="3545134"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6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Leadership in the local church</a:t>
            </a:r>
          </a:p>
        </p:txBody>
      </p:sp>
      <p:sp>
        <p:nvSpPr>
          <p:cNvPr id="14" name="TextBox 13"/>
          <p:cNvSpPr txBox="1">
            <a:spLocks/>
          </p:cNvSpPr>
          <p:nvPr/>
        </p:nvSpPr>
        <p:spPr>
          <a:xfrm>
            <a:off x="304800" y="1648237"/>
            <a:ext cx="8572500" cy="43088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Leadership example: Moses</a:t>
            </a:r>
          </a:p>
          <a:p>
            <a:endParaRPr lang="en-US" sz="1600" dirty="0"/>
          </a:p>
          <a:p>
            <a:r>
              <a:rPr lang="en-US" sz="1600" dirty="0"/>
              <a:t>Moses is an example of a leader chosen by God who initially failed to provide effective leadership for God’s people. By trying to do everything himself, Moses quickly became frustrated, tired and ineffective. He was faced with the following problems:</a:t>
            </a:r>
          </a:p>
          <a:p>
            <a:pPr marL="285750" indent="-285750">
              <a:buFont typeface="Arial" panose="020B0604020202020204" pitchFamily="34" charset="0"/>
              <a:buChar char="•"/>
            </a:pPr>
            <a:r>
              <a:rPr lang="en-US" sz="1600" dirty="0"/>
              <a:t>The responsibility for the people of God was too great</a:t>
            </a:r>
          </a:p>
          <a:p>
            <a:pPr marL="285750" indent="-285750">
              <a:buFont typeface="Arial" panose="020B0604020202020204" pitchFamily="34" charset="0"/>
              <a:buChar char="•"/>
            </a:pPr>
            <a:r>
              <a:rPr lang="en-US" sz="1600" dirty="0"/>
              <a:t>His leadership style was not getting the job done</a:t>
            </a:r>
          </a:p>
          <a:p>
            <a:pPr marL="285750" indent="-285750">
              <a:buFont typeface="Arial" panose="020B0604020202020204" pitchFamily="34" charset="0"/>
              <a:buChar char="•"/>
            </a:pPr>
            <a:r>
              <a:rPr lang="en-US" sz="1600" dirty="0"/>
              <a:t>The people were discouraged and complained</a:t>
            </a:r>
          </a:p>
          <a:p>
            <a:pPr marL="285750" indent="-285750">
              <a:buFont typeface="Arial" panose="020B0604020202020204" pitchFamily="34" charset="0"/>
              <a:buChar char="•"/>
            </a:pPr>
            <a:r>
              <a:rPr lang="en-US" sz="1600" dirty="0"/>
              <a:t>The leaders of the tribes were complaining</a:t>
            </a:r>
          </a:p>
          <a:p>
            <a:pPr marL="285750" indent="-285750">
              <a:buFont typeface="Arial" panose="020B0604020202020204" pitchFamily="34" charset="0"/>
              <a:buChar char="•"/>
            </a:pPr>
            <a:r>
              <a:rPr lang="en-US" sz="1600" dirty="0"/>
              <a:t>God was angry</a:t>
            </a:r>
          </a:p>
          <a:p>
            <a:pPr marL="285750" indent="-285750">
              <a:buFont typeface="Arial" panose="020B0604020202020204" pitchFamily="34" charset="0"/>
              <a:buChar char="•"/>
            </a:pPr>
            <a:r>
              <a:rPr lang="en-US" sz="1600" dirty="0"/>
              <a:t>Moses was wearing out himself and the people</a:t>
            </a:r>
          </a:p>
          <a:p>
            <a:r>
              <a:rPr lang="en-US" sz="1600" dirty="0"/>
              <a:t>God used Jethro, Moses’ father-in-law, to bring a solution to this leadership crisis. Moses followed his advice and chose qualified men from each tribe to judge minor disputes while he continued to judge major issues. These leaders helped him bear the load. The result was meeting the needs of the people.</a:t>
            </a:r>
          </a:p>
          <a:p>
            <a:endParaRPr lang="en-US" sz="1600" dirty="0"/>
          </a:p>
          <a:p>
            <a:r>
              <a:rPr lang="en-US" sz="1600" dirty="0"/>
              <a:t>Read Exodus 18:13-26</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5122" name="Picture 2">
            <a:extLst>
              <a:ext uri="{FF2B5EF4-FFF2-40B4-BE49-F238E27FC236}">
                <a16:creationId xmlns:a16="http://schemas.microsoft.com/office/drawing/2014/main" id="{924D6497-1A11-C6C9-890B-5BD95D2975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743200"/>
            <a:ext cx="2020785" cy="161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48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183499"/>
            <a:ext cx="762000" cy="1193271"/>
          </a:xfrm>
          <a:prstGeom prst="rect">
            <a:avLst/>
          </a:prstGeom>
        </p:spPr>
      </p:pic>
      <p:sp>
        <p:nvSpPr>
          <p:cNvPr id="12" name="TextBox 11"/>
          <p:cNvSpPr txBox="1">
            <a:spLocks/>
          </p:cNvSpPr>
          <p:nvPr/>
        </p:nvSpPr>
        <p:spPr>
          <a:xfrm>
            <a:off x="1219200" y="98758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Leadership in the local church</a:t>
            </a:r>
          </a:p>
        </p:txBody>
      </p:sp>
      <p:sp>
        <p:nvSpPr>
          <p:cNvPr id="14" name="TextBox 13"/>
          <p:cNvSpPr txBox="1">
            <a:spLocks/>
          </p:cNvSpPr>
          <p:nvPr/>
        </p:nvSpPr>
        <p:spPr>
          <a:xfrm>
            <a:off x="152400" y="1507746"/>
            <a:ext cx="8839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Danger Signs</a:t>
            </a:r>
          </a:p>
          <a:p>
            <a:endParaRPr lang="en-US" sz="600" dirty="0"/>
          </a:p>
          <a:p>
            <a:r>
              <a:rPr lang="en-US" sz="1100" dirty="0"/>
              <a:t>Some danger sign (problems) are seen in local churches which result from lack of effective leadership or rebellious and disobedient attitudes of believers. Leadership is responsible to correct these problems. Here is a list of possible danger signs.</a:t>
            </a:r>
          </a:p>
        </p:txBody>
      </p:sp>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3"/>
          <a:stretch>
            <a:fillRect/>
          </a:stretch>
        </p:blipFill>
        <p:spPr>
          <a:xfrm>
            <a:off x="0" y="6032558"/>
            <a:ext cx="9144000" cy="830997"/>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graphicFrame>
        <p:nvGraphicFramePr>
          <p:cNvPr id="3" name="Table 2">
            <a:extLst>
              <a:ext uri="{FF2B5EF4-FFF2-40B4-BE49-F238E27FC236}">
                <a16:creationId xmlns:a16="http://schemas.microsoft.com/office/drawing/2014/main" id="{74549B5D-ACA5-8EBC-B747-20E9D09D18BD}"/>
              </a:ext>
            </a:extLst>
          </p:cNvPr>
          <p:cNvGraphicFramePr>
            <a:graphicFrameLocks/>
          </p:cNvGraphicFramePr>
          <p:nvPr>
            <p:extLst>
              <p:ext uri="{D42A27DB-BD31-4B8C-83A1-F6EECF244321}">
                <p14:modId xmlns:p14="http://schemas.microsoft.com/office/powerpoint/2010/main" val="1260646390"/>
              </p:ext>
            </p:extLst>
          </p:nvPr>
        </p:nvGraphicFramePr>
        <p:xfrm>
          <a:off x="152400" y="2255472"/>
          <a:ext cx="8839200" cy="3777086"/>
        </p:xfrm>
        <a:graphic>
          <a:graphicData uri="http://schemas.openxmlformats.org/drawingml/2006/table">
            <a:tbl>
              <a:tblPr firstRow="1" bandRow="1">
                <a:tableStyleId>{5C22544A-7EE6-4342-B048-85BDC9FD1C3A}</a:tableStyleId>
              </a:tblPr>
              <a:tblGrid>
                <a:gridCol w="2747319">
                  <a:extLst>
                    <a:ext uri="{9D8B030D-6E8A-4147-A177-3AD203B41FA5}">
                      <a16:colId xmlns:a16="http://schemas.microsoft.com/office/drawing/2014/main" val="20000"/>
                    </a:ext>
                  </a:extLst>
                </a:gridCol>
                <a:gridCol w="6091881">
                  <a:extLst>
                    <a:ext uri="{9D8B030D-6E8A-4147-A177-3AD203B41FA5}">
                      <a16:colId xmlns:a16="http://schemas.microsoft.com/office/drawing/2014/main" val="679906095"/>
                    </a:ext>
                  </a:extLst>
                </a:gridCol>
              </a:tblGrid>
              <a:tr h="312444">
                <a:tc gridSpan="2">
                  <a:txBody>
                    <a:bodyPr/>
                    <a:lstStyle/>
                    <a:p>
                      <a:pPr algn="ctr"/>
                      <a:r>
                        <a:rPr lang="en-US" sz="1400" dirty="0">
                          <a:solidFill>
                            <a:schemeClr val="bg1"/>
                          </a:solidFill>
                        </a:rPr>
                        <a:t>Table 2.2  Danger sign of ineffective leadership</a:t>
                      </a:r>
                    </a:p>
                  </a:txBody>
                  <a:tcPr>
                    <a:solidFill>
                      <a:schemeClr val="tx1"/>
                    </a:solidFill>
                  </a:tcPr>
                </a:tc>
                <a:tc hMerge="1">
                  <a:txBody>
                    <a:bodyPr/>
                    <a:lstStyle/>
                    <a:p>
                      <a:pPr algn="ctr"/>
                      <a:endParaRPr lang="en-US" dirty="0"/>
                    </a:p>
                  </a:txBody>
                  <a:tcPr>
                    <a:solidFill>
                      <a:srgbClr val="0070C0"/>
                    </a:solidFill>
                  </a:tcPr>
                </a:tc>
                <a:extLst>
                  <a:ext uri="{0D108BD9-81ED-4DB2-BD59-A6C34878D82A}">
                    <a16:rowId xmlns:a16="http://schemas.microsoft.com/office/drawing/2014/main" val="2286202046"/>
                  </a:ext>
                </a:extLst>
              </a:tr>
              <a:tr h="300756">
                <a:tc>
                  <a:txBody>
                    <a:bodyPr/>
                    <a:lstStyle/>
                    <a:p>
                      <a:pPr algn="ctr"/>
                      <a:r>
                        <a:rPr lang="en-US" sz="1400" b="1" dirty="0">
                          <a:solidFill>
                            <a:schemeClr val="bg1"/>
                          </a:solidFill>
                        </a:rPr>
                        <a:t>Believers’ attitude</a:t>
                      </a:r>
                    </a:p>
                  </a:txBody>
                  <a:tcPr>
                    <a:solidFill>
                      <a:srgbClr val="008080"/>
                    </a:solidFill>
                  </a:tcPr>
                </a:tc>
                <a:tc>
                  <a:txBody>
                    <a:bodyPr/>
                    <a:lstStyle/>
                    <a:p>
                      <a:pPr algn="ctr"/>
                      <a:r>
                        <a:rPr lang="en-US" sz="1400" b="1" dirty="0">
                          <a:solidFill>
                            <a:schemeClr val="bg1"/>
                          </a:solidFill>
                        </a:rPr>
                        <a:t>Cause of the problem</a:t>
                      </a:r>
                    </a:p>
                  </a:txBody>
                  <a:tcPr>
                    <a:solidFill>
                      <a:srgbClr val="006699"/>
                    </a:solidFill>
                  </a:tcPr>
                </a:tc>
                <a:extLst>
                  <a:ext uri="{0D108BD9-81ED-4DB2-BD59-A6C34878D82A}">
                    <a16:rowId xmlns:a16="http://schemas.microsoft.com/office/drawing/2014/main" val="10000"/>
                  </a:ext>
                </a:extLst>
              </a:tr>
              <a:tr h="137892">
                <a:tc rowSpan="2">
                  <a:txBody>
                    <a:bodyPr/>
                    <a:lstStyle/>
                    <a:p>
                      <a:r>
                        <a:rPr lang="en-US" sz="1100" b="0" dirty="0"/>
                        <a:t>Do not like where they are or how they got there</a:t>
                      </a:r>
                    </a:p>
                  </a:txBody>
                  <a:tcPr>
                    <a:solidFill>
                      <a:srgbClr val="D9FFFF"/>
                    </a:solidFill>
                  </a:tcPr>
                </a:tc>
                <a:tc>
                  <a:txBody>
                    <a:bodyPr/>
                    <a:lstStyle/>
                    <a:p>
                      <a:r>
                        <a:rPr lang="en-US" sz="1100" b="1" dirty="0"/>
                        <a:t>Leaders</a:t>
                      </a:r>
                      <a:r>
                        <a:rPr lang="en-US" sz="1100" b="0" dirty="0"/>
                        <a:t> may have failed to effectively share or communicate their vision</a:t>
                      </a:r>
                    </a:p>
                  </a:txBody>
                  <a:tcPr>
                    <a:solidFill>
                      <a:srgbClr val="EBF7FF"/>
                    </a:solidFill>
                  </a:tcPr>
                </a:tc>
                <a:extLst>
                  <a:ext uri="{0D108BD9-81ED-4DB2-BD59-A6C34878D82A}">
                    <a16:rowId xmlns:a16="http://schemas.microsoft.com/office/drawing/2014/main" val="10001"/>
                  </a:ext>
                </a:extLst>
              </a:tr>
              <a:tr h="183612">
                <a:tc vMerge="1">
                  <a:txBody>
                    <a:bodyPr/>
                    <a:lstStyle/>
                    <a:p>
                      <a:endParaRPr lang="en-US"/>
                    </a:p>
                  </a:txBody>
                  <a:tcPr/>
                </a:tc>
                <a:tc>
                  <a:txBody>
                    <a:bodyPr/>
                    <a:lstStyle/>
                    <a:p>
                      <a:r>
                        <a:rPr lang="en-US" sz="1100" b="1" dirty="0"/>
                        <a:t>Believers</a:t>
                      </a:r>
                      <a:r>
                        <a:rPr lang="en-US" sz="1100" b="0" dirty="0"/>
                        <a:t> may not have been faithful to attend meetings or listen and seek God regarding their role</a:t>
                      </a:r>
                    </a:p>
                  </a:txBody>
                  <a:tcPr>
                    <a:solidFill>
                      <a:srgbClr val="EBF7FF"/>
                    </a:solidFill>
                  </a:tcPr>
                </a:tc>
                <a:extLst>
                  <a:ext uri="{0D108BD9-81ED-4DB2-BD59-A6C34878D82A}">
                    <a16:rowId xmlns:a16="http://schemas.microsoft.com/office/drawing/2014/main" val="1030992047"/>
                  </a:ext>
                </a:extLst>
              </a:tr>
              <a:tr h="255642">
                <a:tc rowSpan="2">
                  <a:txBody>
                    <a:bodyPr/>
                    <a:lstStyle/>
                    <a:p>
                      <a:r>
                        <a:rPr lang="en-US" sz="1100" b="0" dirty="0"/>
                        <a:t>Are apathetic, uncommitted, undecided</a:t>
                      </a:r>
                    </a:p>
                  </a:txBody>
                  <a:tcPr>
                    <a:solidFill>
                      <a:srgbClr val="B3EDF3"/>
                    </a:solidFill>
                  </a:tcPr>
                </a:tc>
                <a:tc>
                  <a:txBody>
                    <a:bodyPr/>
                    <a:lstStyle/>
                    <a:p>
                      <a:r>
                        <a:rPr lang="en-US" sz="1100" b="1" dirty="0"/>
                        <a:t>Leaders</a:t>
                      </a:r>
                      <a:r>
                        <a:rPr lang="en-US" sz="1100" b="0" dirty="0"/>
                        <a:t> may have failed to teach God’s Word effectively</a:t>
                      </a:r>
                    </a:p>
                  </a:txBody>
                  <a:tcPr>
                    <a:solidFill>
                      <a:srgbClr val="CCECFF"/>
                    </a:solidFill>
                  </a:tcPr>
                </a:tc>
                <a:extLst>
                  <a:ext uri="{0D108BD9-81ED-4DB2-BD59-A6C34878D82A}">
                    <a16:rowId xmlns:a16="http://schemas.microsoft.com/office/drawing/2014/main" val="10002"/>
                  </a:ext>
                </a:extLst>
              </a:tr>
              <a:tr h="255642">
                <a:tc vMerge="1">
                  <a:txBody>
                    <a:bodyPr/>
                    <a:lstStyle/>
                    <a:p>
                      <a:endParaRPr lang="en-US"/>
                    </a:p>
                  </a:txBody>
                  <a:tcPr/>
                </a:tc>
                <a:tc>
                  <a:txBody>
                    <a:bodyPr/>
                    <a:lstStyle/>
                    <a:p>
                      <a:r>
                        <a:rPr lang="en-US" sz="1100" b="1" dirty="0"/>
                        <a:t>Believers</a:t>
                      </a:r>
                      <a:r>
                        <a:rPr lang="en-US" sz="1100" b="0" dirty="0"/>
                        <a:t> may not be reading God’s Word or seeking to follow His direction</a:t>
                      </a:r>
                    </a:p>
                  </a:txBody>
                  <a:tcPr>
                    <a:solidFill>
                      <a:srgbClr val="CCECFF"/>
                    </a:solidFill>
                  </a:tcPr>
                </a:tc>
                <a:extLst>
                  <a:ext uri="{0D108BD9-81ED-4DB2-BD59-A6C34878D82A}">
                    <a16:rowId xmlns:a16="http://schemas.microsoft.com/office/drawing/2014/main" val="2155052529"/>
                  </a:ext>
                </a:extLst>
              </a:tr>
              <a:tr h="168372">
                <a:tc rowSpan="2">
                  <a:txBody>
                    <a:bodyPr/>
                    <a:lstStyle/>
                    <a:p>
                      <a:r>
                        <a:rPr lang="en-US" sz="1100" b="0" dirty="0"/>
                        <a:t>Do not know what to do, how to do it, or why it should be done</a:t>
                      </a:r>
                    </a:p>
                  </a:txBody>
                  <a:tcPr>
                    <a:solidFill>
                      <a:srgbClr val="D9FFFF"/>
                    </a:solidFill>
                  </a:tcPr>
                </a:tc>
                <a:tc>
                  <a:txBody>
                    <a:bodyPr/>
                    <a:lstStyle/>
                    <a:p>
                      <a:pPr>
                        <a:buFont typeface="Arial" pitchFamily="34" charset="0"/>
                        <a:buNone/>
                      </a:pPr>
                      <a:r>
                        <a:rPr lang="en-US" sz="1100" b="1" dirty="0"/>
                        <a:t>Leaders</a:t>
                      </a:r>
                      <a:r>
                        <a:rPr lang="en-US" sz="1100" b="0" dirty="0"/>
                        <a:t> failed to communicate/teach effectively</a:t>
                      </a:r>
                    </a:p>
                  </a:txBody>
                  <a:tcPr>
                    <a:solidFill>
                      <a:srgbClr val="EBF7FF"/>
                    </a:solidFill>
                  </a:tcPr>
                </a:tc>
                <a:extLst>
                  <a:ext uri="{0D108BD9-81ED-4DB2-BD59-A6C34878D82A}">
                    <a16:rowId xmlns:a16="http://schemas.microsoft.com/office/drawing/2014/main" val="10003"/>
                  </a:ext>
                </a:extLst>
              </a:tr>
              <a:tr h="137892">
                <a:tc vMerge="1">
                  <a:txBody>
                    <a:bodyPr/>
                    <a:lstStyle/>
                    <a:p>
                      <a:endParaRPr lang="en-US"/>
                    </a:p>
                  </a:txBody>
                  <a:tcPr/>
                </a:tc>
                <a:tc>
                  <a:txBody>
                    <a:bodyPr/>
                    <a:lstStyle/>
                    <a:p>
                      <a:pPr>
                        <a:buFont typeface="Arial" pitchFamily="34" charset="0"/>
                        <a:buNone/>
                      </a:pPr>
                      <a:r>
                        <a:rPr lang="en-US" sz="1100" b="1" dirty="0"/>
                        <a:t>Believers</a:t>
                      </a:r>
                      <a:r>
                        <a:rPr lang="en-US" sz="1100" b="0" dirty="0"/>
                        <a:t> may not be listening to the Holy Spirit or their leaders</a:t>
                      </a:r>
                    </a:p>
                  </a:txBody>
                  <a:tcPr>
                    <a:solidFill>
                      <a:srgbClr val="EBF7FF"/>
                    </a:solidFill>
                  </a:tcPr>
                </a:tc>
                <a:extLst>
                  <a:ext uri="{0D108BD9-81ED-4DB2-BD59-A6C34878D82A}">
                    <a16:rowId xmlns:a16="http://schemas.microsoft.com/office/drawing/2014/main" val="3980871826"/>
                  </a:ext>
                </a:extLst>
              </a:tr>
              <a:tr h="183612">
                <a:tc rowSpan="2">
                  <a:txBody>
                    <a:bodyPr/>
                    <a:lstStyle/>
                    <a:p>
                      <a:r>
                        <a:rPr lang="en-US" sz="1100" b="0" dirty="0"/>
                        <a:t>Do not like criticism—even constructive criticism</a:t>
                      </a:r>
                    </a:p>
                  </a:txBody>
                  <a:tcPr>
                    <a:solidFill>
                      <a:srgbClr val="B3EDF3"/>
                    </a:solidFill>
                  </a:tcPr>
                </a:tc>
                <a:tc>
                  <a:txBody>
                    <a:bodyPr/>
                    <a:lstStyle/>
                    <a:p>
                      <a:pPr>
                        <a:buFont typeface="Arial" pitchFamily="34" charset="0"/>
                        <a:buNone/>
                      </a:pPr>
                      <a:r>
                        <a:rPr lang="en-US" sz="1100" b="1" dirty="0"/>
                        <a:t>Leaders</a:t>
                      </a:r>
                      <a:r>
                        <a:rPr lang="en-US" sz="1100" b="0" dirty="0"/>
                        <a:t> may have failed to teach about teamwork and unity</a:t>
                      </a:r>
                    </a:p>
                  </a:txBody>
                  <a:tcPr>
                    <a:solidFill>
                      <a:srgbClr val="CCECFF"/>
                    </a:solidFill>
                  </a:tcPr>
                </a:tc>
                <a:extLst>
                  <a:ext uri="{0D108BD9-81ED-4DB2-BD59-A6C34878D82A}">
                    <a16:rowId xmlns:a16="http://schemas.microsoft.com/office/drawing/2014/main" val="945819189"/>
                  </a:ext>
                </a:extLst>
              </a:tr>
              <a:tr h="153132">
                <a:tc vMerge="1">
                  <a:txBody>
                    <a:bodyPr/>
                    <a:lstStyle/>
                    <a:p>
                      <a:endParaRPr lang="en-US"/>
                    </a:p>
                  </a:txBody>
                  <a:tcPr/>
                </a:tc>
                <a:tc>
                  <a:txBody>
                    <a:bodyPr/>
                    <a:lstStyle/>
                    <a:p>
                      <a:pPr>
                        <a:buFont typeface="Arial" pitchFamily="34" charset="0"/>
                        <a:buNone/>
                      </a:pPr>
                      <a:r>
                        <a:rPr lang="en-US" sz="1100" b="1" dirty="0"/>
                        <a:t>Believers</a:t>
                      </a:r>
                      <a:r>
                        <a:rPr lang="en-US" sz="1100" b="0" dirty="0"/>
                        <a:t> may be prideful and not open to God’s discipline</a:t>
                      </a:r>
                    </a:p>
                  </a:txBody>
                  <a:tcPr>
                    <a:solidFill>
                      <a:srgbClr val="CCECFF"/>
                    </a:solidFill>
                  </a:tcPr>
                </a:tc>
                <a:extLst>
                  <a:ext uri="{0D108BD9-81ED-4DB2-BD59-A6C34878D82A}">
                    <a16:rowId xmlns:a16="http://schemas.microsoft.com/office/drawing/2014/main" val="3137479594"/>
                  </a:ext>
                </a:extLst>
              </a:tr>
              <a:tr h="255642">
                <a:tc rowSpan="2">
                  <a:txBody>
                    <a:bodyPr/>
                    <a:lstStyle/>
                    <a:p>
                      <a:r>
                        <a:rPr lang="en-US" sz="1100" b="0" dirty="0"/>
                        <a:t>Do not accept responsibility for tasks that need to be done</a:t>
                      </a:r>
                    </a:p>
                  </a:txBody>
                  <a:tcPr>
                    <a:solidFill>
                      <a:srgbClr val="D9FFFF"/>
                    </a:solidFill>
                  </a:tcPr>
                </a:tc>
                <a:tc>
                  <a:txBody>
                    <a:bodyPr/>
                    <a:lstStyle/>
                    <a:p>
                      <a:pPr>
                        <a:buFont typeface="Arial" pitchFamily="34" charset="0"/>
                        <a:buNone/>
                      </a:pPr>
                      <a:r>
                        <a:rPr lang="en-US" sz="1100" b="1" dirty="0"/>
                        <a:t>Leaders</a:t>
                      </a:r>
                      <a:r>
                        <a:rPr lang="en-US" sz="1100" b="0" dirty="0"/>
                        <a:t> may have failed to teach about the local church, its parts and their functions</a:t>
                      </a:r>
                    </a:p>
                  </a:txBody>
                  <a:tcPr>
                    <a:solidFill>
                      <a:srgbClr val="EBF7FF"/>
                    </a:solidFill>
                  </a:tcPr>
                </a:tc>
                <a:extLst>
                  <a:ext uri="{0D108BD9-81ED-4DB2-BD59-A6C34878D82A}">
                    <a16:rowId xmlns:a16="http://schemas.microsoft.com/office/drawing/2014/main" val="3874833093"/>
                  </a:ext>
                </a:extLst>
              </a:tr>
              <a:tr h="255642">
                <a:tc vMerge="1">
                  <a:txBody>
                    <a:bodyPr/>
                    <a:lstStyle/>
                    <a:p>
                      <a:endParaRPr lang="en-US"/>
                    </a:p>
                  </a:txBody>
                  <a:tcPr/>
                </a:tc>
                <a:tc>
                  <a:txBody>
                    <a:bodyPr/>
                    <a:lstStyle/>
                    <a:p>
                      <a:pPr>
                        <a:buFont typeface="Arial" pitchFamily="34" charset="0"/>
                        <a:buNone/>
                      </a:pPr>
                      <a:r>
                        <a:rPr lang="en-US" sz="1100" b="1" dirty="0"/>
                        <a:t>Believers</a:t>
                      </a:r>
                      <a:r>
                        <a:rPr lang="en-US" sz="1100" b="0" dirty="0"/>
                        <a:t> may not be obedient to the leading of the Holy Spirit or their leaders</a:t>
                      </a:r>
                    </a:p>
                  </a:txBody>
                  <a:tcPr>
                    <a:solidFill>
                      <a:srgbClr val="EBF7FF"/>
                    </a:solidFill>
                  </a:tcPr>
                </a:tc>
                <a:extLst>
                  <a:ext uri="{0D108BD9-81ED-4DB2-BD59-A6C34878D82A}">
                    <a16:rowId xmlns:a16="http://schemas.microsoft.com/office/drawing/2014/main" val="1713643915"/>
                  </a:ext>
                </a:extLst>
              </a:tr>
              <a:tr h="255642">
                <a:tc rowSpan="2">
                  <a:txBody>
                    <a:bodyPr/>
                    <a:lstStyle/>
                    <a:p>
                      <a:r>
                        <a:rPr lang="en-US" sz="1100" b="0" dirty="0"/>
                        <a:t>Blame others for all of the problems/difficulties</a:t>
                      </a:r>
                    </a:p>
                  </a:txBody>
                  <a:tcPr>
                    <a:solidFill>
                      <a:srgbClr val="B3EDF3"/>
                    </a:solidFill>
                  </a:tcPr>
                </a:tc>
                <a:tc>
                  <a:txBody>
                    <a:bodyPr/>
                    <a:lstStyle/>
                    <a:p>
                      <a:pPr>
                        <a:buFont typeface="Arial" pitchFamily="34" charset="0"/>
                        <a:buNone/>
                      </a:pPr>
                      <a:r>
                        <a:rPr lang="en-US" sz="1100" b="1" dirty="0"/>
                        <a:t>Leaders</a:t>
                      </a:r>
                      <a:r>
                        <a:rPr lang="en-US" sz="1100" b="0" dirty="0"/>
                        <a:t> may have failed to teach about responsibility and the trials of life</a:t>
                      </a:r>
                    </a:p>
                  </a:txBody>
                  <a:tcPr>
                    <a:solidFill>
                      <a:srgbClr val="CCECFF"/>
                    </a:solidFill>
                  </a:tcPr>
                </a:tc>
                <a:extLst>
                  <a:ext uri="{0D108BD9-81ED-4DB2-BD59-A6C34878D82A}">
                    <a16:rowId xmlns:a16="http://schemas.microsoft.com/office/drawing/2014/main" val="3970751265"/>
                  </a:ext>
                </a:extLst>
              </a:tr>
              <a:tr h="309962">
                <a:tc vMerge="1">
                  <a:txBody>
                    <a:bodyPr/>
                    <a:lstStyle/>
                    <a:p>
                      <a:endParaRPr lang="en-US"/>
                    </a:p>
                  </a:txBody>
                  <a:tcPr/>
                </a:tc>
                <a:tc>
                  <a:txBody>
                    <a:bodyPr/>
                    <a:lstStyle/>
                    <a:p>
                      <a:pPr>
                        <a:buFont typeface="Arial" pitchFamily="34" charset="0"/>
                        <a:buNone/>
                      </a:pPr>
                      <a:r>
                        <a:rPr lang="en-US" sz="1100" b="1" dirty="0"/>
                        <a:t>Believers</a:t>
                      </a:r>
                      <a:r>
                        <a:rPr lang="en-US" sz="1100" b="0" dirty="0"/>
                        <a:t> may have failed to trust God to handle difficulties</a:t>
                      </a:r>
                    </a:p>
                  </a:txBody>
                  <a:tcPr>
                    <a:solidFill>
                      <a:srgbClr val="CCECFF"/>
                    </a:solidFill>
                  </a:tcPr>
                </a:tc>
                <a:extLst>
                  <a:ext uri="{0D108BD9-81ED-4DB2-BD59-A6C34878D82A}">
                    <a16:rowId xmlns:a16="http://schemas.microsoft.com/office/drawing/2014/main" val="789978469"/>
                  </a:ext>
                </a:extLst>
              </a:tr>
            </a:tbl>
          </a:graphicData>
        </a:graphic>
      </p:graphicFrame>
    </p:spTree>
    <p:extLst>
      <p:ext uri="{BB962C8B-B14F-4D97-AF65-F5344CB8AC3E}">
        <p14:creationId xmlns:p14="http://schemas.microsoft.com/office/powerpoint/2010/main" val="79255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Leadership in the local church</a:t>
            </a:r>
          </a:p>
        </p:txBody>
      </p:sp>
      <p:sp>
        <p:nvSpPr>
          <p:cNvPr id="14" name="TextBox 13"/>
          <p:cNvSpPr txBox="1">
            <a:spLocks/>
          </p:cNvSpPr>
          <p:nvPr/>
        </p:nvSpPr>
        <p:spPr>
          <a:xfrm>
            <a:off x="304800" y="1648237"/>
            <a:ext cx="85725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t>Role of Believers</a:t>
            </a:r>
          </a:p>
          <a:p>
            <a:endParaRPr lang="en-US" sz="2200" dirty="0"/>
          </a:p>
          <a:p>
            <a:r>
              <a:rPr lang="en-US" sz="2200" dirty="0"/>
              <a:t>What is the role of believers in the local church?</a:t>
            </a:r>
          </a:p>
          <a:p>
            <a:endParaRPr lang="en-US" sz="2200" dirty="0"/>
          </a:p>
          <a:p>
            <a:pPr marL="285750" indent="-285750">
              <a:buFont typeface="Arial" panose="020B0604020202020204" pitchFamily="34" charset="0"/>
              <a:buChar char="•"/>
            </a:pPr>
            <a:r>
              <a:rPr lang="en-US" sz="2200" dirty="0"/>
              <a:t>Believers are God’s instruments who minister to one another and to God</a:t>
            </a:r>
          </a:p>
          <a:p>
            <a:pPr marL="285750" indent="-285750">
              <a:buFont typeface="Arial" panose="020B0604020202020204" pitchFamily="34" charset="0"/>
              <a:buChar char="•"/>
            </a:pPr>
            <a:r>
              <a:rPr lang="en-US" sz="2200" dirty="0"/>
              <a:t>Believers are to tell people in their community about Jesus</a:t>
            </a:r>
          </a:p>
          <a:p>
            <a:pPr marL="285750" indent="-285750">
              <a:buFont typeface="Arial" panose="020B0604020202020204" pitchFamily="34" charset="0"/>
              <a:buChar char="•"/>
            </a:pPr>
            <a:r>
              <a:rPr lang="en-US" sz="2200" dirty="0"/>
              <a:t>Believers are commissioned to tell all people on earth about God’s plan for mankind since the beginning of creation</a:t>
            </a:r>
          </a:p>
          <a:p>
            <a:pPr marL="285750" indent="-285750">
              <a:buFont typeface="Arial" panose="020B0604020202020204" pitchFamily="34" charset="0"/>
              <a:buChar char="•"/>
            </a:pPr>
            <a:r>
              <a:rPr lang="en-US" sz="2200" dirty="0"/>
              <a:t>Believers are to be a blessing to all people on earth</a:t>
            </a:r>
          </a:p>
          <a:p>
            <a:pPr marL="285750" indent="-285750">
              <a:buFont typeface="Arial" panose="020B0604020202020204" pitchFamily="34" charset="0"/>
              <a:buChar char="•"/>
            </a:pPr>
            <a:r>
              <a:rPr lang="en-US" sz="2200" dirty="0"/>
              <a:t>Believers are to work with local church leadership to accomplish the purposes and will of God</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6146" name="Picture 2">
            <a:extLst>
              <a:ext uri="{FF2B5EF4-FFF2-40B4-BE49-F238E27FC236}">
                <a16:creationId xmlns:a16="http://schemas.microsoft.com/office/drawing/2014/main" id="{3E05841B-585B-F5B0-40E3-536742714A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435429"/>
            <a:ext cx="2286000" cy="146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70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Leadership in the local church</a:t>
            </a:r>
          </a:p>
        </p:txBody>
      </p:sp>
      <p:sp>
        <p:nvSpPr>
          <p:cNvPr id="14" name="TextBox 13"/>
          <p:cNvSpPr txBox="1">
            <a:spLocks/>
          </p:cNvSpPr>
          <p:nvPr/>
        </p:nvSpPr>
        <p:spPr>
          <a:xfrm>
            <a:off x="304800" y="1648237"/>
            <a:ext cx="8572500"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Role of Believers</a:t>
            </a:r>
          </a:p>
          <a:p>
            <a:endParaRPr lang="en-US" sz="700" dirty="0"/>
          </a:p>
          <a:p>
            <a:r>
              <a:rPr lang="en-US" sz="1600" dirty="0"/>
              <a:t>A local church is successful when operating as a team. Study the following picture. The people in the boat represent a church. Does this picture represent a successful church or an ineffective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 name="Picture 3">
            <a:extLst>
              <a:ext uri="{FF2B5EF4-FFF2-40B4-BE49-F238E27FC236}">
                <a16:creationId xmlns:a16="http://schemas.microsoft.com/office/drawing/2014/main" id="{CE4FF0C8-BB00-C116-7E1A-449996D217CF}"/>
              </a:ext>
            </a:extLst>
          </p:cNvPr>
          <p:cNvPicPr>
            <a:picLocks noChangeAspect="1"/>
          </p:cNvPicPr>
          <p:nvPr/>
        </p:nvPicPr>
        <p:blipFill>
          <a:blip r:embed="rId5"/>
          <a:stretch>
            <a:fillRect/>
          </a:stretch>
        </p:blipFill>
        <p:spPr>
          <a:xfrm>
            <a:off x="2047520" y="2971917"/>
            <a:ext cx="5087060" cy="2991267"/>
          </a:xfrm>
          <a:prstGeom prst="rect">
            <a:avLst/>
          </a:prstGeom>
        </p:spPr>
      </p:pic>
      <p:sp>
        <p:nvSpPr>
          <p:cNvPr id="6" name="TextBox 5">
            <a:extLst>
              <a:ext uri="{FF2B5EF4-FFF2-40B4-BE49-F238E27FC236}">
                <a16:creationId xmlns:a16="http://schemas.microsoft.com/office/drawing/2014/main" id="{60F5B708-EC23-F6CD-08C5-44568801B1C9}"/>
              </a:ext>
            </a:extLst>
          </p:cNvPr>
          <p:cNvSpPr txBox="1"/>
          <p:nvPr/>
        </p:nvSpPr>
        <p:spPr>
          <a:xfrm>
            <a:off x="617692" y="4282884"/>
            <a:ext cx="1391728" cy="369332"/>
          </a:xfrm>
          <a:prstGeom prst="rect">
            <a:avLst/>
          </a:prstGeom>
          <a:noFill/>
        </p:spPr>
        <p:txBody>
          <a:bodyPr wrap="none" rtlCol="0">
            <a:spAutoFit/>
          </a:bodyPr>
          <a:lstStyle/>
          <a:p>
            <a:r>
              <a:rPr lang="en-US" dirty="0"/>
              <a:t>Diagram 2.2</a:t>
            </a:r>
          </a:p>
        </p:txBody>
      </p:sp>
    </p:spTree>
    <p:extLst>
      <p:ext uri="{BB962C8B-B14F-4D97-AF65-F5344CB8AC3E}">
        <p14:creationId xmlns:p14="http://schemas.microsoft.com/office/powerpoint/2010/main" val="56149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3200" b="1" dirty="0">
                <a:latin typeface="Impact" pitchFamily="34" charset="0"/>
              </a:rPr>
              <a:t>The church: The New covenant with god</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r>
              <a:rPr lang="en-US" sz="2800" dirty="0"/>
              <a:t>1.  Learn about the church</a:t>
            </a:r>
            <a:endParaRPr lang="en-US" sz="2800" u="sng" dirty="0"/>
          </a:p>
          <a:p>
            <a:r>
              <a:rPr lang="en-US" sz="2800" dirty="0"/>
              <a:t>2.  Understand all believers have a role in the church</a:t>
            </a:r>
          </a:p>
          <a:p>
            <a:pPr marL="514350" indent="-514350">
              <a:buAutoNum type="arabicPeriod" startAt="3"/>
            </a:pPr>
            <a:r>
              <a:rPr lang="en-US" sz="2800" dirty="0"/>
              <a:t>Learn the importance of mobilizing the church</a:t>
            </a:r>
          </a:p>
          <a:p>
            <a:pPr marL="514350" indent="-514350">
              <a:buAutoNum type="arabicPeriod" startAt="3"/>
            </a:pPr>
            <a:r>
              <a:rPr lang="en-US" sz="2800" dirty="0"/>
              <a:t>Understand the role of leaders and the role of believers</a:t>
            </a:r>
          </a:p>
          <a:p>
            <a:pPr marL="514350" indent="-514350">
              <a:buAutoNum type="arabicPeriod" startAt="3"/>
            </a:pPr>
            <a:r>
              <a:rPr lang="en-US" sz="2800" dirty="0"/>
              <a:t>Learn about the Great Commission</a:t>
            </a:r>
          </a:p>
          <a:p>
            <a:pPr algn="ctr"/>
            <a:endParaRPr lang="en-US" sz="2800" b="1" dirty="0"/>
          </a:p>
          <a:p>
            <a:pPr algn="ctr"/>
            <a:r>
              <a:rPr lang="en-US" sz="2800" b="1" dirty="0"/>
              <a:t>Activity Assignments at the end</a:t>
            </a:r>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B98EAE59-62DB-4C14-1B7F-9CAE707C1F73}"/>
              </a:ext>
            </a:extLst>
          </p:cNvPr>
          <p:cNvPicPr>
            <a:picLocks noChangeAspect="1"/>
          </p:cNvPicPr>
          <p:nvPr/>
        </p:nvPicPr>
        <p:blipFill>
          <a:blip r:embed="rId4"/>
          <a:stretch>
            <a:fillRect/>
          </a:stretch>
        </p:blipFill>
        <p:spPr>
          <a:xfrm>
            <a:off x="0" y="6059446"/>
            <a:ext cx="9144000" cy="841473"/>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Leadership in the local church</a:t>
            </a:r>
          </a:p>
        </p:txBody>
      </p:sp>
      <p:sp>
        <p:nvSpPr>
          <p:cNvPr id="14" name="TextBox 13"/>
          <p:cNvSpPr txBox="1">
            <a:spLocks/>
          </p:cNvSpPr>
          <p:nvPr/>
        </p:nvSpPr>
        <p:spPr>
          <a:xfrm>
            <a:off x="304800" y="1648237"/>
            <a:ext cx="8572500" cy="7540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Role of Believers</a:t>
            </a:r>
          </a:p>
          <a:p>
            <a:endParaRPr lang="en-US" sz="700" b="1" dirty="0"/>
          </a:p>
          <a:p>
            <a:r>
              <a:rPr lang="en-US" sz="1600" dirty="0"/>
              <a:t>Consider the following questions.</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 name="Picture 3">
            <a:extLst>
              <a:ext uri="{FF2B5EF4-FFF2-40B4-BE49-F238E27FC236}">
                <a16:creationId xmlns:a16="http://schemas.microsoft.com/office/drawing/2014/main" id="{CE4FF0C8-BB00-C116-7E1A-449996D217CF}"/>
              </a:ext>
            </a:extLst>
          </p:cNvPr>
          <p:cNvPicPr>
            <a:picLocks noChangeAspect="1"/>
          </p:cNvPicPr>
          <p:nvPr/>
        </p:nvPicPr>
        <p:blipFill>
          <a:blip r:embed="rId5"/>
          <a:stretch>
            <a:fillRect/>
          </a:stretch>
        </p:blipFill>
        <p:spPr>
          <a:xfrm>
            <a:off x="3790240" y="2847382"/>
            <a:ext cx="5087060" cy="2991267"/>
          </a:xfrm>
          <a:prstGeom prst="rect">
            <a:avLst/>
          </a:prstGeom>
        </p:spPr>
      </p:pic>
      <p:sp>
        <p:nvSpPr>
          <p:cNvPr id="6" name="TextBox 5">
            <a:extLst>
              <a:ext uri="{FF2B5EF4-FFF2-40B4-BE49-F238E27FC236}">
                <a16:creationId xmlns:a16="http://schemas.microsoft.com/office/drawing/2014/main" id="{60F5B708-EC23-F6CD-08C5-44568801B1C9}"/>
              </a:ext>
            </a:extLst>
          </p:cNvPr>
          <p:cNvSpPr txBox="1"/>
          <p:nvPr/>
        </p:nvSpPr>
        <p:spPr>
          <a:xfrm>
            <a:off x="3719006" y="2548393"/>
            <a:ext cx="1391728" cy="369332"/>
          </a:xfrm>
          <a:prstGeom prst="rect">
            <a:avLst/>
          </a:prstGeom>
          <a:noFill/>
        </p:spPr>
        <p:txBody>
          <a:bodyPr wrap="none" rtlCol="0">
            <a:spAutoFit/>
          </a:bodyPr>
          <a:lstStyle/>
          <a:p>
            <a:r>
              <a:rPr lang="en-US" dirty="0"/>
              <a:t>Diagram 2.2</a:t>
            </a:r>
          </a:p>
        </p:txBody>
      </p:sp>
      <p:sp>
        <p:nvSpPr>
          <p:cNvPr id="3" name="TextBox 2">
            <a:extLst>
              <a:ext uri="{FF2B5EF4-FFF2-40B4-BE49-F238E27FC236}">
                <a16:creationId xmlns:a16="http://schemas.microsoft.com/office/drawing/2014/main" id="{B7221D7B-7277-957E-7E02-43DCBD19D76E}"/>
              </a:ext>
            </a:extLst>
          </p:cNvPr>
          <p:cNvSpPr txBox="1"/>
          <p:nvPr/>
        </p:nvSpPr>
        <p:spPr>
          <a:xfrm>
            <a:off x="266700" y="3050353"/>
            <a:ext cx="341420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Who is doing ALL of the work?</a:t>
            </a:r>
          </a:p>
          <a:p>
            <a:pPr marL="285750" indent="-285750">
              <a:buFont typeface="Arial" panose="020B0604020202020204" pitchFamily="34" charset="0"/>
              <a:buChar char="•"/>
            </a:pPr>
            <a:r>
              <a:rPr lang="en-US" dirty="0"/>
              <a:t>Why are most of the oars not being used?</a:t>
            </a:r>
          </a:p>
          <a:p>
            <a:pPr marL="285750" indent="-285750">
              <a:buFont typeface="Arial" panose="020B0604020202020204" pitchFamily="34" charset="0"/>
              <a:buChar char="•"/>
            </a:pPr>
            <a:r>
              <a:rPr lang="en-US" dirty="0"/>
              <a:t>Are the people in the church working or playing?</a:t>
            </a:r>
          </a:p>
          <a:p>
            <a:pPr marL="285750" indent="-285750">
              <a:buFont typeface="Arial" panose="020B0604020202020204" pitchFamily="34" charset="0"/>
              <a:buChar char="•"/>
            </a:pPr>
            <a:r>
              <a:rPr lang="en-US" dirty="0"/>
              <a:t>Are the purposes of God being fulfilled in this church?</a:t>
            </a:r>
          </a:p>
          <a:p>
            <a:pPr marL="285750" indent="-285750">
              <a:buFont typeface="Arial" panose="020B0604020202020204" pitchFamily="34" charset="0"/>
              <a:buChar char="•"/>
            </a:pPr>
            <a:r>
              <a:rPr lang="en-US" dirty="0"/>
              <a:t>Do you think this church is making much progress?</a:t>
            </a:r>
          </a:p>
        </p:txBody>
      </p:sp>
    </p:spTree>
    <p:extLst>
      <p:ext uri="{BB962C8B-B14F-4D97-AF65-F5344CB8AC3E}">
        <p14:creationId xmlns:p14="http://schemas.microsoft.com/office/powerpoint/2010/main" val="3586999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Mobilizing the church</a:t>
            </a:r>
          </a:p>
        </p:txBody>
      </p:sp>
      <p:sp>
        <p:nvSpPr>
          <p:cNvPr id="14" name="TextBox 13"/>
          <p:cNvSpPr txBox="1">
            <a:spLocks/>
          </p:cNvSpPr>
          <p:nvPr/>
        </p:nvSpPr>
        <p:spPr>
          <a:xfrm>
            <a:off x="304800" y="1648237"/>
            <a:ext cx="85725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The previous diagram shows a common problem in local churches today—lack of effective leadership. The following diagrams will illustrate the way to overcome this problem through prayer, discipleship, evangelism, training and equipping to mobilize the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 name="Picture 3">
            <a:extLst>
              <a:ext uri="{FF2B5EF4-FFF2-40B4-BE49-F238E27FC236}">
                <a16:creationId xmlns:a16="http://schemas.microsoft.com/office/drawing/2014/main" id="{9E19FEAB-D786-C43F-08D7-4D9AAE83675B}"/>
              </a:ext>
            </a:extLst>
          </p:cNvPr>
          <p:cNvPicPr>
            <a:picLocks noChangeAspect="1"/>
          </p:cNvPicPr>
          <p:nvPr/>
        </p:nvPicPr>
        <p:blipFill>
          <a:blip r:embed="rId5"/>
          <a:stretch>
            <a:fillRect/>
          </a:stretch>
        </p:blipFill>
        <p:spPr>
          <a:xfrm>
            <a:off x="304800" y="2568376"/>
            <a:ext cx="2645286" cy="1622624"/>
          </a:xfrm>
          <a:prstGeom prst="rect">
            <a:avLst/>
          </a:prstGeom>
        </p:spPr>
      </p:pic>
      <p:pic>
        <p:nvPicPr>
          <p:cNvPr id="7" name="Picture 6">
            <a:extLst>
              <a:ext uri="{FF2B5EF4-FFF2-40B4-BE49-F238E27FC236}">
                <a16:creationId xmlns:a16="http://schemas.microsoft.com/office/drawing/2014/main" id="{E201BA15-79A6-C121-5D15-03D31EE9F790}"/>
              </a:ext>
            </a:extLst>
          </p:cNvPr>
          <p:cNvPicPr>
            <a:picLocks noChangeAspect="1"/>
          </p:cNvPicPr>
          <p:nvPr/>
        </p:nvPicPr>
        <p:blipFill>
          <a:blip r:embed="rId6"/>
          <a:stretch>
            <a:fillRect/>
          </a:stretch>
        </p:blipFill>
        <p:spPr>
          <a:xfrm>
            <a:off x="4630383" y="2563468"/>
            <a:ext cx="4246917" cy="1604390"/>
          </a:xfrm>
          <a:prstGeom prst="rect">
            <a:avLst/>
          </a:prstGeom>
        </p:spPr>
      </p:pic>
      <p:pic>
        <p:nvPicPr>
          <p:cNvPr id="10" name="Picture 9">
            <a:extLst>
              <a:ext uri="{FF2B5EF4-FFF2-40B4-BE49-F238E27FC236}">
                <a16:creationId xmlns:a16="http://schemas.microsoft.com/office/drawing/2014/main" id="{6FB4178C-F136-5547-B7E3-404DA22E4E9A}"/>
              </a:ext>
            </a:extLst>
          </p:cNvPr>
          <p:cNvPicPr>
            <a:picLocks noChangeAspect="1"/>
          </p:cNvPicPr>
          <p:nvPr/>
        </p:nvPicPr>
        <p:blipFill>
          <a:blip r:embed="rId7"/>
          <a:stretch>
            <a:fillRect/>
          </a:stretch>
        </p:blipFill>
        <p:spPr>
          <a:xfrm>
            <a:off x="288036" y="4338556"/>
            <a:ext cx="3045261" cy="1528333"/>
          </a:xfrm>
          <a:prstGeom prst="rect">
            <a:avLst/>
          </a:prstGeom>
        </p:spPr>
      </p:pic>
      <p:pic>
        <p:nvPicPr>
          <p:cNvPr id="15" name="Picture 14">
            <a:extLst>
              <a:ext uri="{FF2B5EF4-FFF2-40B4-BE49-F238E27FC236}">
                <a16:creationId xmlns:a16="http://schemas.microsoft.com/office/drawing/2014/main" id="{519C2142-14C6-6E6C-38B9-CFD95642A049}"/>
              </a:ext>
            </a:extLst>
          </p:cNvPr>
          <p:cNvPicPr>
            <a:picLocks noChangeAspect="1"/>
          </p:cNvPicPr>
          <p:nvPr/>
        </p:nvPicPr>
        <p:blipFill>
          <a:blip r:embed="rId8"/>
          <a:stretch>
            <a:fillRect/>
          </a:stretch>
        </p:blipFill>
        <p:spPr>
          <a:xfrm>
            <a:off x="3492229" y="3826295"/>
            <a:ext cx="1768514" cy="2040594"/>
          </a:xfrm>
          <a:prstGeom prst="rect">
            <a:avLst/>
          </a:prstGeom>
        </p:spPr>
      </p:pic>
      <p:pic>
        <p:nvPicPr>
          <p:cNvPr id="17" name="Picture 16">
            <a:extLst>
              <a:ext uri="{FF2B5EF4-FFF2-40B4-BE49-F238E27FC236}">
                <a16:creationId xmlns:a16="http://schemas.microsoft.com/office/drawing/2014/main" id="{9CF37FCA-5C39-5950-693E-66DFE6A2DD38}"/>
              </a:ext>
            </a:extLst>
          </p:cNvPr>
          <p:cNvPicPr>
            <a:picLocks noChangeAspect="1"/>
          </p:cNvPicPr>
          <p:nvPr/>
        </p:nvPicPr>
        <p:blipFill>
          <a:blip r:embed="rId9"/>
          <a:stretch>
            <a:fillRect/>
          </a:stretch>
        </p:blipFill>
        <p:spPr>
          <a:xfrm>
            <a:off x="5419675" y="4252092"/>
            <a:ext cx="3436289" cy="1614797"/>
          </a:xfrm>
          <a:prstGeom prst="rect">
            <a:avLst/>
          </a:prstGeom>
        </p:spPr>
      </p:pic>
    </p:spTree>
    <p:extLst>
      <p:ext uri="{BB962C8B-B14F-4D97-AF65-F5344CB8AC3E}">
        <p14:creationId xmlns:p14="http://schemas.microsoft.com/office/powerpoint/2010/main" val="206249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Mobilizing the church</a:t>
            </a:r>
          </a:p>
        </p:txBody>
      </p:sp>
      <p:sp>
        <p:nvSpPr>
          <p:cNvPr id="14" name="TextBox 13"/>
          <p:cNvSpPr txBox="1">
            <a:spLocks/>
          </p:cNvSpPr>
          <p:nvPr/>
        </p:nvSpPr>
        <p:spPr>
          <a:xfrm>
            <a:off x="304800" y="4103810"/>
            <a:ext cx="85725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THE PROBLEM: A pastor dependent church IS NOT an effective model of leadership.</a:t>
            </a:r>
          </a:p>
          <a:p>
            <a:r>
              <a:rPr lang="en-US" sz="1600" dirty="0"/>
              <a:t>It makes little progress because leadership is afraid to, or will not, delegate responsibility. There is not enough training to teach believers how to do “good works” of service. In this scenario the paster is most likely the only one with the oar. </a:t>
            </a:r>
          </a:p>
          <a:p>
            <a:r>
              <a:rPr lang="en-US" sz="1600" dirty="0"/>
              <a:t>The greatest strength and resource of a church is its people. If people are not trained and equipped properly the result can be frustration, laziness, judgement, complaint and criticism. This is not healthy. Prayer is one of the first things required for change.  </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 name="Picture 3">
            <a:extLst>
              <a:ext uri="{FF2B5EF4-FFF2-40B4-BE49-F238E27FC236}">
                <a16:creationId xmlns:a16="http://schemas.microsoft.com/office/drawing/2014/main" id="{9E19FEAB-D786-C43F-08D7-4D9AAE83675B}"/>
              </a:ext>
            </a:extLst>
          </p:cNvPr>
          <p:cNvPicPr>
            <a:picLocks noChangeAspect="1"/>
          </p:cNvPicPr>
          <p:nvPr/>
        </p:nvPicPr>
        <p:blipFill>
          <a:blip r:embed="rId5"/>
          <a:stretch>
            <a:fillRect/>
          </a:stretch>
        </p:blipFill>
        <p:spPr>
          <a:xfrm>
            <a:off x="2590800" y="1595419"/>
            <a:ext cx="3962400" cy="2430544"/>
          </a:xfrm>
          <a:prstGeom prst="rect">
            <a:avLst/>
          </a:prstGeom>
        </p:spPr>
      </p:pic>
      <p:sp>
        <p:nvSpPr>
          <p:cNvPr id="3" name="TextBox 2">
            <a:extLst>
              <a:ext uri="{FF2B5EF4-FFF2-40B4-BE49-F238E27FC236}">
                <a16:creationId xmlns:a16="http://schemas.microsoft.com/office/drawing/2014/main" id="{6ACAB1A8-A30E-AA47-9F73-162E2F56F0A4}"/>
              </a:ext>
            </a:extLst>
          </p:cNvPr>
          <p:cNvSpPr txBox="1"/>
          <p:nvPr/>
        </p:nvSpPr>
        <p:spPr>
          <a:xfrm>
            <a:off x="1227424" y="1638851"/>
            <a:ext cx="1391728" cy="369332"/>
          </a:xfrm>
          <a:prstGeom prst="rect">
            <a:avLst/>
          </a:prstGeom>
          <a:noFill/>
        </p:spPr>
        <p:txBody>
          <a:bodyPr wrap="none" rtlCol="0">
            <a:spAutoFit/>
          </a:bodyPr>
          <a:lstStyle/>
          <a:p>
            <a:r>
              <a:rPr lang="en-US" dirty="0"/>
              <a:t>Diagram 2.3</a:t>
            </a:r>
          </a:p>
        </p:txBody>
      </p:sp>
    </p:spTree>
    <p:extLst>
      <p:ext uri="{BB962C8B-B14F-4D97-AF65-F5344CB8AC3E}">
        <p14:creationId xmlns:p14="http://schemas.microsoft.com/office/powerpoint/2010/main" val="400964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Mobilizing the church</a:t>
            </a:r>
          </a:p>
        </p:txBody>
      </p:sp>
      <p:sp>
        <p:nvSpPr>
          <p:cNvPr id="14" name="TextBox 13"/>
          <p:cNvSpPr txBox="1">
            <a:spLocks/>
          </p:cNvSpPr>
          <p:nvPr/>
        </p:nvSpPr>
        <p:spPr>
          <a:xfrm>
            <a:off x="285750" y="3638141"/>
            <a:ext cx="85725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A good leader will mobilize every believer to pray.</a:t>
            </a:r>
          </a:p>
          <a:p>
            <a:r>
              <a:rPr lang="en-US" sz="1600" dirty="0"/>
              <a:t>Prayer changes the heart of the person praying. </a:t>
            </a:r>
          </a:p>
          <a:p>
            <a:pPr marL="342900" indent="-342900">
              <a:buAutoNum type="arabicPeriod"/>
            </a:pPr>
            <a:r>
              <a:rPr lang="en-US" sz="1600" dirty="0"/>
              <a:t>Individual believers should pray. Prayer helps the individual believer to have a stronger relationship with God. It improves their understanding of who God is and who they are.</a:t>
            </a:r>
          </a:p>
          <a:p>
            <a:pPr marL="342900" indent="-342900">
              <a:buAutoNum type="arabicPeriod"/>
            </a:pPr>
            <a:r>
              <a:rPr lang="en-US" sz="1600" dirty="0"/>
              <a:t>Believers should pray in small groups.</a:t>
            </a:r>
          </a:p>
          <a:p>
            <a:pPr marL="342900" indent="-342900">
              <a:buAutoNum type="arabicPeriod"/>
            </a:pPr>
            <a:r>
              <a:rPr lang="en-US" sz="1600" dirty="0"/>
              <a:t>Believers should pray as a collective body.</a:t>
            </a:r>
          </a:p>
          <a:p>
            <a:r>
              <a:rPr lang="en-US" sz="1600" dirty="0"/>
              <a:t>Once believers are mobilized to pray, the Holy Spirit begins to enable supernatural results through His power. God wants His people to have unity in mind and purpose so they can demonstrate His purpose, power and will.</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3" name="TextBox 2">
            <a:extLst>
              <a:ext uri="{FF2B5EF4-FFF2-40B4-BE49-F238E27FC236}">
                <a16:creationId xmlns:a16="http://schemas.microsoft.com/office/drawing/2014/main" id="{6ACAB1A8-A30E-AA47-9F73-162E2F56F0A4}"/>
              </a:ext>
            </a:extLst>
          </p:cNvPr>
          <p:cNvSpPr txBox="1"/>
          <p:nvPr/>
        </p:nvSpPr>
        <p:spPr>
          <a:xfrm>
            <a:off x="599536" y="1671764"/>
            <a:ext cx="1391728" cy="369332"/>
          </a:xfrm>
          <a:prstGeom prst="rect">
            <a:avLst/>
          </a:prstGeom>
          <a:noFill/>
        </p:spPr>
        <p:txBody>
          <a:bodyPr wrap="none" rtlCol="0">
            <a:spAutoFit/>
          </a:bodyPr>
          <a:lstStyle/>
          <a:p>
            <a:r>
              <a:rPr lang="en-US" dirty="0"/>
              <a:t>Diagram 2.4</a:t>
            </a:r>
          </a:p>
        </p:txBody>
      </p:sp>
      <p:pic>
        <p:nvPicPr>
          <p:cNvPr id="6" name="Picture 5">
            <a:extLst>
              <a:ext uri="{FF2B5EF4-FFF2-40B4-BE49-F238E27FC236}">
                <a16:creationId xmlns:a16="http://schemas.microsoft.com/office/drawing/2014/main" id="{666A805A-5AE4-3FED-108B-6DD0EC8D8D28}"/>
              </a:ext>
            </a:extLst>
          </p:cNvPr>
          <p:cNvPicPr>
            <a:picLocks noChangeAspect="1"/>
          </p:cNvPicPr>
          <p:nvPr/>
        </p:nvPicPr>
        <p:blipFill>
          <a:blip r:embed="rId5"/>
          <a:stretch>
            <a:fillRect/>
          </a:stretch>
        </p:blipFill>
        <p:spPr>
          <a:xfrm>
            <a:off x="1953768" y="1608265"/>
            <a:ext cx="5274307" cy="1992515"/>
          </a:xfrm>
          <a:prstGeom prst="rect">
            <a:avLst/>
          </a:prstGeom>
        </p:spPr>
      </p:pic>
    </p:spTree>
    <p:extLst>
      <p:ext uri="{BB962C8B-B14F-4D97-AF65-F5344CB8AC3E}">
        <p14:creationId xmlns:p14="http://schemas.microsoft.com/office/powerpoint/2010/main" val="223280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Mobilizing the church</a:t>
            </a:r>
          </a:p>
        </p:txBody>
      </p:sp>
      <p:sp>
        <p:nvSpPr>
          <p:cNvPr id="14" name="TextBox 13"/>
          <p:cNvSpPr txBox="1">
            <a:spLocks/>
          </p:cNvSpPr>
          <p:nvPr/>
        </p:nvSpPr>
        <p:spPr>
          <a:xfrm>
            <a:off x="285750" y="4143521"/>
            <a:ext cx="85725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Mobilize every believer to witness, win and disciple.</a:t>
            </a:r>
          </a:p>
          <a:p>
            <a:r>
              <a:rPr lang="en-US" sz="1600" dirty="0"/>
              <a:t>Church growth begins by equipping and training believers whom God has currently entrusted to you. Once believers are trained to witness, win and disciple others, the church will grow. Through discipleship, believers help maintain and keep the church growing.</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3" name="TextBox 2">
            <a:extLst>
              <a:ext uri="{FF2B5EF4-FFF2-40B4-BE49-F238E27FC236}">
                <a16:creationId xmlns:a16="http://schemas.microsoft.com/office/drawing/2014/main" id="{6ACAB1A8-A30E-AA47-9F73-162E2F56F0A4}"/>
              </a:ext>
            </a:extLst>
          </p:cNvPr>
          <p:cNvSpPr txBox="1"/>
          <p:nvPr/>
        </p:nvSpPr>
        <p:spPr>
          <a:xfrm>
            <a:off x="599536" y="1671764"/>
            <a:ext cx="1391728" cy="369332"/>
          </a:xfrm>
          <a:prstGeom prst="rect">
            <a:avLst/>
          </a:prstGeom>
          <a:noFill/>
        </p:spPr>
        <p:txBody>
          <a:bodyPr wrap="none" rtlCol="0">
            <a:spAutoFit/>
          </a:bodyPr>
          <a:lstStyle/>
          <a:p>
            <a:r>
              <a:rPr lang="en-US" dirty="0"/>
              <a:t>Diagram 2.5</a:t>
            </a:r>
          </a:p>
        </p:txBody>
      </p:sp>
      <p:pic>
        <p:nvPicPr>
          <p:cNvPr id="4" name="Picture 3">
            <a:extLst>
              <a:ext uri="{FF2B5EF4-FFF2-40B4-BE49-F238E27FC236}">
                <a16:creationId xmlns:a16="http://schemas.microsoft.com/office/drawing/2014/main" id="{35289E97-1D24-F52D-C9E6-EEBA044FABD7}"/>
              </a:ext>
            </a:extLst>
          </p:cNvPr>
          <p:cNvPicPr>
            <a:picLocks noChangeAspect="1"/>
          </p:cNvPicPr>
          <p:nvPr/>
        </p:nvPicPr>
        <p:blipFill>
          <a:blip r:embed="rId5"/>
          <a:stretch>
            <a:fillRect/>
          </a:stretch>
        </p:blipFill>
        <p:spPr>
          <a:xfrm>
            <a:off x="2219326" y="1642570"/>
            <a:ext cx="4705348" cy="2361485"/>
          </a:xfrm>
          <a:prstGeom prst="rect">
            <a:avLst/>
          </a:prstGeom>
        </p:spPr>
      </p:pic>
    </p:spTree>
    <p:extLst>
      <p:ext uri="{BB962C8B-B14F-4D97-AF65-F5344CB8AC3E}">
        <p14:creationId xmlns:p14="http://schemas.microsoft.com/office/powerpoint/2010/main" val="53950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Mobilizing the church</a:t>
            </a:r>
          </a:p>
        </p:txBody>
      </p:sp>
      <p:sp>
        <p:nvSpPr>
          <p:cNvPr id="14" name="TextBox 13"/>
          <p:cNvSpPr txBox="1">
            <a:spLocks/>
          </p:cNvSpPr>
          <p:nvPr/>
        </p:nvSpPr>
        <p:spPr>
          <a:xfrm>
            <a:off x="3297220" y="2017315"/>
            <a:ext cx="565785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Evangelism is the task of the whole church.</a:t>
            </a:r>
          </a:p>
          <a:p>
            <a:r>
              <a:rPr lang="en-US" sz="1600" dirty="0"/>
              <a:t>Evangelism is the responsibility of every believer, not just the responsibility of an evangelist. “Evangelism” means to have a great enthusiasm and zeal to share about Jesus and His church. Each believer is to talk with others about Jesus. Each believer is told to be God’s witness (Acts 1:8, 2 Timothy 1:8). Jesus continually declared the Good News to everyone wherever He went. So did his disciples. Therefore believers, His disciples today, are to do the same-proclaim the Good News of Jesus.</a:t>
            </a:r>
          </a:p>
          <a:p>
            <a:r>
              <a:rPr lang="en-US" sz="1600" dirty="0"/>
              <a:t>When every believer contributes their talents and services to accomplish the vision God has given the leadership of their church, all parts of the church (leaders and believers) have fulfillment and satisfaction.</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3" name="TextBox 2">
            <a:extLst>
              <a:ext uri="{FF2B5EF4-FFF2-40B4-BE49-F238E27FC236}">
                <a16:creationId xmlns:a16="http://schemas.microsoft.com/office/drawing/2014/main" id="{6ACAB1A8-A30E-AA47-9F73-162E2F56F0A4}"/>
              </a:ext>
            </a:extLst>
          </p:cNvPr>
          <p:cNvSpPr txBox="1"/>
          <p:nvPr/>
        </p:nvSpPr>
        <p:spPr>
          <a:xfrm>
            <a:off x="228600" y="1662244"/>
            <a:ext cx="1391728" cy="369332"/>
          </a:xfrm>
          <a:prstGeom prst="rect">
            <a:avLst/>
          </a:prstGeom>
          <a:noFill/>
        </p:spPr>
        <p:txBody>
          <a:bodyPr wrap="none" rtlCol="0">
            <a:spAutoFit/>
          </a:bodyPr>
          <a:lstStyle/>
          <a:p>
            <a:r>
              <a:rPr lang="en-US" dirty="0"/>
              <a:t>Diagram 2.6</a:t>
            </a:r>
          </a:p>
        </p:txBody>
      </p:sp>
      <p:pic>
        <p:nvPicPr>
          <p:cNvPr id="6" name="Picture 5">
            <a:extLst>
              <a:ext uri="{FF2B5EF4-FFF2-40B4-BE49-F238E27FC236}">
                <a16:creationId xmlns:a16="http://schemas.microsoft.com/office/drawing/2014/main" id="{18D78D85-68DC-371E-657A-4D8AC05C1D81}"/>
              </a:ext>
            </a:extLst>
          </p:cNvPr>
          <p:cNvPicPr>
            <a:picLocks noChangeAspect="1"/>
          </p:cNvPicPr>
          <p:nvPr/>
        </p:nvPicPr>
        <p:blipFill>
          <a:blip r:embed="rId5"/>
          <a:stretch>
            <a:fillRect/>
          </a:stretch>
        </p:blipFill>
        <p:spPr>
          <a:xfrm>
            <a:off x="304800" y="2017314"/>
            <a:ext cx="2940499" cy="3392885"/>
          </a:xfrm>
          <a:prstGeom prst="rect">
            <a:avLst/>
          </a:prstGeom>
        </p:spPr>
      </p:pic>
    </p:spTree>
    <p:extLst>
      <p:ext uri="{BB962C8B-B14F-4D97-AF65-F5344CB8AC3E}">
        <p14:creationId xmlns:p14="http://schemas.microsoft.com/office/powerpoint/2010/main" val="379041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Mobilizing the church</a:t>
            </a:r>
          </a:p>
        </p:txBody>
      </p:sp>
      <p:sp>
        <p:nvSpPr>
          <p:cNvPr id="14" name="TextBox 13"/>
          <p:cNvSpPr txBox="1">
            <a:spLocks/>
          </p:cNvSpPr>
          <p:nvPr/>
        </p:nvSpPr>
        <p:spPr>
          <a:xfrm>
            <a:off x="285750" y="4143521"/>
            <a:ext cx="85725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A mobilized church is everyone working together—each one doing their part.</a:t>
            </a:r>
          </a:p>
          <a:p>
            <a:r>
              <a:rPr lang="en-US" sz="1600" dirty="0"/>
              <a:t>Each part can rejoice with what God is doing in their church. Leadership is still setting the direction. They arrive at their destination quickly and with great rejoicing because everyone under their authority is trained and equipped. </a:t>
            </a:r>
          </a:p>
          <a:p>
            <a:r>
              <a:rPr lang="en-US" sz="1600" dirty="0"/>
              <a:t>A mobilized church makes rapid progress because </a:t>
            </a:r>
            <a:r>
              <a:rPr lang="en-US" sz="1600" u="sng" dirty="0"/>
              <a:t>everyone</a:t>
            </a:r>
            <a:r>
              <a:rPr lang="en-US" sz="1600" dirty="0"/>
              <a:t> has a function and a role within the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3" name="TextBox 2">
            <a:extLst>
              <a:ext uri="{FF2B5EF4-FFF2-40B4-BE49-F238E27FC236}">
                <a16:creationId xmlns:a16="http://schemas.microsoft.com/office/drawing/2014/main" id="{6ACAB1A8-A30E-AA47-9F73-162E2F56F0A4}"/>
              </a:ext>
            </a:extLst>
          </p:cNvPr>
          <p:cNvSpPr txBox="1"/>
          <p:nvPr/>
        </p:nvSpPr>
        <p:spPr>
          <a:xfrm>
            <a:off x="599536" y="1671764"/>
            <a:ext cx="1391728" cy="369332"/>
          </a:xfrm>
          <a:prstGeom prst="rect">
            <a:avLst/>
          </a:prstGeom>
          <a:noFill/>
        </p:spPr>
        <p:txBody>
          <a:bodyPr wrap="none" rtlCol="0">
            <a:spAutoFit/>
          </a:bodyPr>
          <a:lstStyle/>
          <a:p>
            <a:r>
              <a:rPr lang="en-US" dirty="0"/>
              <a:t>Diagram 2.7</a:t>
            </a:r>
          </a:p>
        </p:txBody>
      </p:sp>
      <p:pic>
        <p:nvPicPr>
          <p:cNvPr id="6" name="Picture 5">
            <a:extLst>
              <a:ext uri="{FF2B5EF4-FFF2-40B4-BE49-F238E27FC236}">
                <a16:creationId xmlns:a16="http://schemas.microsoft.com/office/drawing/2014/main" id="{2B052087-413E-25F2-3D31-7EB4921649BA}"/>
              </a:ext>
            </a:extLst>
          </p:cNvPr>
          <p:cNvPicPr>
            <a:picLocks noChangeAspect="1"/>
          </p:cNvPicPr>
          <p:nvPr/>
        </p:nvPicPr>
        <p:blipFill>
          <a:blip r:embed="rId5"/>
          <a:stretch>
            <a:fillRect/>
          </a:stretch>
        </p:blipFill>
        <p:spPr>
          <a:xfrm>
            <a:off x="2347936" y="1709226"/>
            <a:ext cx="4448128" cy="2090285"/>
          </a:xfrm>
          <a:prstGeom prst="rect">
            <a:avLst/>
          </a:prstGeom>
        </p:spPr>
      </p:pic>
    </p:spTree>
    <p:extLst>
      <p:ext uri="{BB962C8B-B14F-4D97-AF65-F5344CB8AC3E}">
        <p14:creationId xmlns:p14="http://schemas.microsoft.com/office/powerpoint/2010/main" val="3141788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Jesus—builder of His church</a:t>
            </a:r>
          </a:p>
        </p:txBody>
      </p:sp>
      <p:sp>
        <p:nvSpPr>
          <p:cNvPr id="14" name="TextBox 13"/>
          <p:cNvSpPr txBox="1">
            <a:spLocks/>
          </p:cNvSpPr>
          <p:nvPr/>
        </p:nvSpPr>
        <p:spPr>
          <a:xfrm>
            <a:off x="304800" y="1614000"/>
            <a:ext cx="8572500" cy="43704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Jesus Christ is the head of the church. He is the foundation, the master planner and </a:t>
            </a:r>
          </a:p>
          <a:p>
            <a:r>
              <a:rPr lang="en-US" sz="1600" dirty="0"/>
              <a:t>the master builder of the church. He is the Alpha (beginning) and Omega (end). </a:t>
            </a:r>
          </a:p>
          <a:p>
            <a:endParaRPr lang="en-US" sz="1050" dirty="0"/>
          </a:p>
          <a:p>
            <a:r>
              <a:rPr lang="en-US" sz="1600" dirty="0"/>
              <a:t>The universal church, worldwide body of believers, have all been called out of sin and darkness and into His light. His way includes everyone who receives Jesus. </a:t>
            </a:r>
          </a:p>
          <a:p>
            <a:endParaRPr lang="en-US" sz="1050" dirty="0"/>
          </a:p>
          <a:p>
            <a:r>
              <a:rPr lang="en-US" sz="1600" dirty="0"/>
              <a:t>Each member has a purpose. There are differing responsibilities, but everyone is significant and vital to the whole. </a:t>
            </a:r>
          </a:p>
          <a:p>
            <a:endParaRPr lang="en-US" sz="1050" dirty="0"/>
          </a:p>
          <a:p>
            <a:r>
              <a:rPr lang="en-US" sz="1600" dirty="0"/>
              <a:t>Under the old covenant, only the nation of Israel was God’s select people. Under the new covenant, all people can enter and become God’s people. Believers are a royal priesthood and a holy nation.</a:t>
            </a:r>
          </a:p>
          <a:p>
            <a:endParaRPr lang="en-US" sz="1050" dirty="0"/>
          </a:p>
          <a:p>
            <a:r>
              <a:rPr lang="en-US" sz="1600" dirty="0"/>
              <a:t>The church is Almighty God’s plan and purpose. The church is to become a great nation, just like Abraham, by encouraging worship, obedience and service to God. </a:t>
            </a:r>
          </a:p>
          <a:p>
            <a:endParaRPr lang="en-US" sz="1000" dirty="0"/>
          </a:p>
          <a:p>
            <a:r>
              <a:rPr lang="en-US" sz="1600" dirty="0"/>
              <a:t>There is no wiser leader or greater builder than Jesus, the Creator of heaven and earth. Jesus has given commands, examples of leadership and qualifications for leaders in His holy church. God’s people are to be a demonstration of his love to the world.</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7170" name="Picture 2">
            <a:extLst>
              <a:ext uri="{FF2B5EF4-FFF2-40B4-BE49-F238E27FC236}">
                <a16:creationId xmlns:a16="http://schemas.microsoft.com/office/drawing/2014/main" id="{3111DFAA-7F9C-C068-9B60-A73FCB99D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493" y="925819"/>
            <a:ext cx="10572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62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Jesus—builder of His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graphicFrame>
        <p:nvGraphicFramePr>
          <p:cNvPr id="3" name="Table 2">
            <a:extLst>
              <a:ext uri="{FF2B5EF4-FFF2-40B4-BE49-F238E27FC236}">
                <a16:creationId xmlns:a16="http://schemas.microsoft.com/office/drawing/2014/main" id="{F3CF3793-12B9-8C3D-FB93-9E601C8B45DC}"/>
              </a:ext>
            </a:extLst>
          </p:cNvPr>
          <p:cNvGraphicFramePr>
            <a:graphicFrameLocks/>
          </p:cNvGraphicFramePr>
          <p:nvPr>
            <p:extLst>
              <p:ext uri="{D42A27DB-BD31-4B8C-83A1-F6EECF244321}">
                <p14:modId xmlns:p14="http://schemas.microsoft.com/office/powerpoint/2010/main" val="3618079489"/>
              </p:ext>
            </p:extLst>
          </p:nvPr>
        </p:nvGraphicFramePr>
        <p:xfrm>
          <a:off x="3962400" y="1893926"/>
          <a:ext cx="4672604" cy="3084788"/>
        </p:xfrm>
        <a:graphic>
          <a:graphicData uri="http://schemas.openxmlformats.org/drawingml/2006/table">
            <a:tbl>
              <a:tblPr firstRow="1" bandRow="1">
                <a:tableStyleId>{5C22544A-7EE6-4342-B048-85BDC9FD1C3A}</a:tableStyleId>
              </a:tblPr>
              <a:tblGrid>
                <a:gridCol w="2336302">
                  <a:extLst>
                    <a:ext uri="{9D8B030D-6E8A-4147-A177-3AD203B41FA5}">
                      <a16:colId xmlns:a16="http://schemas.microsoft.com/office/drawing/2014/main" val="20000"/>
                    </a:ext>
                  </a:extLst>
                </a:gridCol>
                <a:gridCol w="2336302">
                  <a:extLst>
                    <a:ext uri="{9D8B030D-6E8A-4147-A177-3AD203B41FA5}">
                      <a16:colId xmlns:a16="http://schemas.microsoft.com/office/drawing/2014/main" val="679906095"/>
                    </a:ext>
                  </a:extLst>
                </a:gridCol>
              </a:tblGrid>
              <a:tr h="341233">
                <a:tc gridSpan="2">
                  <a:txBody>
                    <a:bodyPr/>
                    <a:lstStyle/>
                    <a:p>
                      <a:pPr algn="ctr"/>
                      <a:r>
                        <a:rPr lang="en-US" sz="1600" dirty="0">
                          <a:solidFill>
                            <a:schemeClr val="bg1"/>
                          </a:solidFill>
                        </a:rPr>
                        <a:t>Table 2.3  Jesus—leader and builder of His church</a:t>
                      </a:r>
                    </a:p>
                  </a:txBody>
                  <a:tcPr>
                    <a:solidFill>
                      <a:schemeClr val="tx1"/>
                    </a:solidFill>
                  </a:tcPr>
                </a:tc>
                <a:tc hMerge="1">
                  <a:txBody>
                    <a:bodyPr/>
                    <a:lstStyle/>
                    <a:p>
                      <a:pPr algn="ctr"/>
                      <a:endParaRPr lang="en-US" dirty="0"/>
                    </a:p>
                  </a:txBody>
                  <a:tcPr>
                    <a:solidFill>
                      <a:srgbClr val="0070C0"/>
                    </a:solidFill>
                  </a:tcPr>
                </a:tc>
                <a:extLst>
                  <a:ext uri="{0D108BD9-81ED-4DB2-BD59-A6C34878D82A}">
                    <a16:rowId xmlns:a16="http://schemas.microsoft.com/office/drawing/2014/main" val="2286202046"/>
                  </a:ext>
                </a:extLst>
              </a:tr>
              <a:tr h="0">
                <a:tc>
                  <a:txBody>
                    <a:bodyPr/>
                    <a:lstStyle/>
                    <a:p>
                      <a:r>
                        <a:rPr lang="en-US" sz="1200" b="1" dirty="0"/>
                        <a:t>1. The builder of the church</a:t>
                      </a:r>
                    </a:p>
                  </a:txBody>
                  <a:tcPr>
                    <a:solidFill>
                      <a:srgbClr val="D9FFFF"/>
                    </a:solidFill>
                  </a:tcPr>
                </a:tc>
                <a:tc>
                  <a:txBody>
                    <a:bodyPr/>
                    <a:lstStyle/>
                    <a:p>
                      <a:r>
                        <a:rPr lang="en-US" sz="1200" b="1" dirty="0"/>
                        <a:t>Matthew 16:16</a:t>
                      </a:r>
                    </a:p>
                  </a:txBody>
                  <a:tcPr>
                    <a:solidFill>
                      <a:srgbClr val="EBF7FF"/>
                    </a:solidFill>
                  </a:tcPr>
                </a:tc>
                <a:extLst>
                  <a:ext uri="{0D108BD9-81ED-4DB2-BD59-A6C34878D82A}">
                    <a16:rowId xmlns:a16="http://schemas.microsoft.com/office/drawing/2014/main" val="10001"/>
                  </a:ext>
                </a:extLst>
              </a:tr>
              <a:tr h="236238">
                <a:tc>
                  <a:txBody>
                    <a:bodyPr/>
                    <a:lstStyle/>
                    <a:p>
                      <a:r>
                        <a:rPr lang="en-US" sz="1200" b="1" dirty="0"/>
                        <a:t>2. Add to the church</a:t>
                      </a:r>
                    </a:p>
                  </a:txBody>
                  <a:tcPr>
                    <a:solidFill>
                      <a:srgbClr val="B3EDF3"/>
                    </a:solidFill>
                  </a:tcPr>
                </a:tc>
                <a:tc>
                  <a:txBody>
                    <a:bodyPr/>
                    <a:lstStyle/>
                    <a:p>
                      <a:r>
                        <a:rPr lang="en-US" sz="1200" b="1" dirty="0"/>
                        <a:t>Acts 2:47</a:t>
                      </a:r>
                    </a:p>
                  </a:txBody>
                  <a:tcPr>
                    <a:solidFill>
                      <a:srgbClr val="CCECFF"/>
                    </a:solidFill>
                  </a:tcPr>
                </a:tc>
                <a:extLst>
                  <a:ext uri="{0D108BD9-81ED-4DB2-BD59-A6C34878D82A}">
                    <a16:rowId xmlns:a16="http://schemas.microsoft.com/office/drawing/2014/main" val="10002"/>
                  </a:ext>
                </a:extLst>
              </a:tr>
              <a:tr h="236238">
                <a:tc>
                  <a:txBody>
                    <a:bodyPr/>
                    <a:lstStyle/>
                    <a:p>
                      <a:r>
                        <a:rPr lang="en-US" sz="1200" b="1" dirty="0"/>
                        <a:t>3. Grows the church</a:t>
                      </a:r>
                    </a:p>
                  </a:txBody>
                  <a:tcPr>
                    <a:solidFill>
                      <a:srgbClr val="D9FFFF"/>
                    </a:solidFill>
                  </a:tcPr>
                </a:tc>
                <a:tc>
                  <a:txBody>
                    <a:bodyPr/>
                    <a:lstStyle/>
                    <a:p>
                      <a:r>
                        <a:rPr lang="en-US" sz="1200" b="1" dirty="0"/>
                        <a:t>1 Corinthians 3:7-8</a:t>
                      </a:r>
                    </a:p>
                  </a:txBody>
                  <a:tcPr>
                    <a:solidFill>
                      <a:srgbClr val="EBF7FF"/>
                    </a:solidFill>
                  </a:tcPr>
                </a:tc>
                <a:extLst>
                  <a:ext uri="{0D108BD9-81ED-4DB2-BD59-A6C34878D82A}">
                    <a16:rowId xmlns:a16="http://schemas.microsoft.com/office/drawing/2014/main" val="10003"/>
                  </a:ext>
                </a:extLst>
              </a:tr>
              <a:tr h="236238">
                <a:tc>
                  <a:txBody>
                    <a:bodyPr/>
                    <a:lstStyle/>
                    <a:p>
                      <a:r>
                        <a:rPr lang="en-US" sz="1200" b="1" dirty="0"/>
                        <a:t>4. People vs. the building</a:t>
                      </a:r>
                    </a:p>
                  </a:txBody>
                  <a:tcPr>
                    <a:solidFill>
                      <a:srgbClr val="B3EDF3"/>
                    </a:solidFill>
                  </a:tcPr>
                </a:tc>
                <a:tc>
                  <a:txBody>
                    <a:bodyPr/>
                    <a:lstStyle/>
                    <a:p>
                      <a:pPr>
                        <a:buFont typeface="Arial" pitchFamily="34" charset="0"/>
                        <a:buNone/>
                      </a:pPr>
                      <a:r>
                        <a:rPr lang="en-US" sz="1200" b="1" dirty="0"/>
                        <a:t>1 Peter 2:4-12</a:t>
                      </a:r>
                    </a:p>
                  </a:txBody>
                  <a:tcPr>
                    <a:solidFill>
                      <a:srgbClr val="CCECFF"/>
                    </a:solidFill>
                  </a:tcPr>
                </a:tc>
                <a:extLst>
                  <a:ext uri="{0D108BD9-81ED-4DB2-BD59-A6C34878D82A}">
                    <a16:rowId xmlns:a16="http://schemas.microsoft.com/office/drawing/2014/main" val="3666420277"/>
                  </a:ext>
                </a:extLst>
              </a:tr>
              <a:tr h="236238">
                <a:tc>
                  <a:txBody>
                    <a:bodyPr/>
                    <a:lstStyle/>
                    <a:p>
                      <a:r>
                        <a:rPr lang="en-US" sz="1200" b="1" dirty="0"/>
                        <a:t>5. Membership/spiritual birth</a:t>
                      </a:r>
                    </a:p>
                  </a:txBody>
                  <a:tcPr>
                    <a:solidFill>
                      <a:srgbClr val="D9FFFF"/>
                    </a:solidFill>
                  </a:tcPr>
                </a:tc>
                <a:tc>
                  <a:txBody>
                    <a:bodyPr/>
                    <a:lstStyle/>
                    <a:p>
                      <a:pPr>
                        <a:buFont typeface="Arial" pitchFamily="34" charset="0"/>
                        <a:buNone/>
                      </a:pPr>
                      <a:r>
                        <a:rPr lang="en-US" sz="1200" b="1" dirty="0"/>
                        <a:t>1 Peter 1:22-25</a:t>
                      </a:r>
                    </a:p>
                  </a:txBody>
                  <a:tcPr>
                    <a:solidFill>
                      <a:srgbClr val="E1F4FF"/>
                    </a:solidFill>
                  </a:tcPr>
                </a:tc>
                <a:extLst>
                  <a:ext uri="{0D108BD9-81ED-4DB2-BD59-A6C34878D82A}">
                    <a16:rowId xmlns:a16="http://schemas.microsoft.com/office/drawing/2014/main" val="780199965"/>
                  </a:ext>
                </a:extLst>
              </a:tr>
              <a:tr h="236238">
                <a:tc>
                  <a:txBody>
                    <a:bodyPr/>
                    <a:lstStyle/>
                    <a:p>
                      <a:r>
                        <a:rPr lang="en-US" sz="1200" b="1" dirty="0"/>
                        <a:t>6. Living stones/chosen people</a:t>
                      </a:r>
                    </a:p>
                  </a:txBody>
                  <a:tcPr>
                    <a:solidFill>
                      <a:srgbClr val="B3EDF3"/>
                    </a:solidFill>
                  </a:tcPr>
                </a:tc>
                <a:tc>
                  <a:txBody>
                    <a:bodyPr/>
                    <a:lstStyle/>
                    <a:p>
                      <a:pPr>
                        <a:buFont typeface="Arial" pitchFamily="34" charset="0"/>
                        <a:buNone/>
                      </a:pPr>
                      <a:r>
                        <a:rPr lang="en-US" sz="1200" b="1" dirty="0"/>
                        <a:t>1 Peter 2:1-10</a:t>
                      </a:r>
                    </a:p>
                  </a:txBody>
                  <a:tcPr>
                    <a:solidFill>
                      <a:srgbClr val="CCECFF"/>
                    </a:solidFill>
                  </a:tcPr>
                </a:tc>
                <a:extLst>
                  <a:ext uri="{0D108BD9-81ED-4DB2-BD59-A6C34878D82A}">
                    <a16:rowId xmlns:a16="http://schemas.microsoft.com/office/drawing/2014/main" val="3106210362"/>
                  </a:ext>
                </a:extLst>
              </a:tr>
              <a:tr h="236238">
                <a:tc>
                  <a:txBody>
                    <a:bodyPr/>
                    <a:lstStyle/>
                    <a:p>
                      <a:r>
                        <a:rPr lang="en-US" sz="1200" b="1" dirty="0"/>
                        <a:t>7. Order/submission</a:t>
                      </a:r>
                    </a:p>
                  </a:txBody>
                  <a:tcPr>
                    <a:solidFill>
                      <a:srgbClr val="D9FFFF"/>
                    </a:solidFill>
                  </a:tcPr>
                </a:tc>
                <a:tc>
                  <a:txBody>
                    <a:bodyPr/>
                    <a:lstStyle/>
                    <a:p>
                      <a:pPr>
                        <a:buFont typeface="Arial" pitchFamily="34" charset="0"/>
                        <a:buNone/>
                      </a:pPr>
                      <a:r>
                        <a:rPr lang="en-US" sz="1200" b="1" dirty="0"/>
                        <a:t>1 Peter 2:13-15</a:t>
                      </a:r>
                    </a:p>
                  </a:txBody>
                  <a:tcPr>
                    <a:solidFill>
                      <a:srgbClr val="E1F4FF"/>
                    </a:solidFill>
                  </a:tcPr>
                </a:tc>
                <a:extLst>
                  <a:ext uri="{0D108BD9-81ED-4DB2-BD59-A6C34878D82A}">
                    <a16:rowId xmlns:a16="http://schemas.microsoft.com/office/drawing/2014/main" val="2805996462"/>
                  </a:ext>
                </a:extLst>
              </a:tr>
              <a:tr h="236238">
                <a:tc>
                  <a:txBody>
                    <a:bodyPr/>
                    <a:lstStyle/>
                    <a:p>
                      <a:r>
                        <a:rPr lang="en-US" sz="1200" b="1" dirty="0"/>
                        <a:t>8. Leadership</a:t>
                      </a:r>
                    </a:p>
                  </a:txBody>
                  <a:tcPr>
                    <a:solidFill>
                      <a:srgbClr val="B3EDF3"/>
                    </a:solidFill>
                  </a:tcPr>
                </a:tc>
                <a:tc>
                  <a:txBody>
                    <a:bodyPr/>
                    <a:lstStyle/>
                    <a:p>
                      <a:pPr>
                        <a:buFont typeface="Arial" pitchFamily="34" charset="0"/>
                        <a:buNone/>
                      </a:pPr>
                      <a:r>
                        <a:rPr lang="en-US" sz="1200" b="1" dirty="0"/>
                        <a:t>1 Peter 5:1-4</a:t>
                      </a:r>
                    </a:p>
                  </a:txBody>
                  <a:tcPr>
                    <a:solidFill>
                      <a:srgbClr val="CCECFF"/>
                    </a:solidFill>
                  </a:tcPr>
                </a:tc>
                <a:extLst>
                  <a:ext uri="{0D108BD9-81ED-4DB2-BD59-A6C34878D82A}">
                    <a16:rowId xmlns:a16="http://schemas.microsoft.com/office/drawing/2014/main" val="2149452664"/>
                  </a:ext>
                </a:extLst>
              </a:tr>
              <a:tr h="236238">
                <a:tc>
                  <a:txBody>
                    <a:bodyPr/>
                    <a:lstStyle/>
                    <a:p>
                      <a:r>
                        <a:rPr lang="en-US" sz="1200" b="1" dirty="0"/>
                        <a:t>9. Guides church into truth</a:t>
                      </a:r>
                    </a:p>
                  </a:txBody>
                  <a:tcPr>
                    <a:solidFill>
                      <a:srgbClr val="D9FFFF"/>
                    </a:solidFill>
                  </a:tcPr>
                </a:tc>
                <a:tc>
                  <a:txBody>
                    <a:bodyPr/>
                    <a:lstStyle/>
                    <a:p>
                      <a:pPr>
                        <a:buFont typeface="Arial" pitchFamily="34" charset="0"/>
                        <a:buNone/>
                      </a:pPr>
                      <a:r>
                        <a:rPr lang="en-US" sz="1200" b="1" dirty="0"/>
                        <a:t>John 16:13</a:t>
                      </a:r>
                    </a:p>
                  </a:txBody>
                  <a:tcPr>
                    <a:solidFill>
                      <a:srgbClr val="E1F4FF"/>
                    </a:solidFill>
                  </a:tcPr>
                </a:tc>
                <a:extLst>
                  <a:ext uri="{0D108BD9-81ED-4DB2-BD59-A6C34878D82A}">
                    <a16:rowId xmlns:a16="http://schemas.microsoft.com/office/drawing/2014/main" val="705769266"/>
                  </a:ext>
                </a:extLst>
              </a:tr>
              <a:tr h="274675">
                <a:tc>
                  <a:txBody>
                    <a:bodyPr/>
                    <a:lstStyle/>
                    <a:p>
                      <a:r>
                        <a:rPr lang="en-US" sz="1200" b="1" dirty="0"/>
                        <a:t>10. Empowers the church</a:t>
                      </a:r>
                    </a:p>
                  </a:txBody>
                  <a:tcPr>
                    <a:solidFill>
                      <a:srgbClr val="B3EDF3"/>
                    </a:solidFill>
                  </a:tcPr>
                </a:tc>
                <a:tc>
                  <a:txBody>
                    <a:bodyPr/>
                    <a:lstStyle/>
                    <a:p>
                      <a:pPr>
                        <a:buFont typeface="Arial" pitchFamily="34" charset="0"/>
                        <a:buNone/>
                      </a:pPr>
                      <a:r>
                        <a:rPr lang="en-US" sz="1200" b="1" dirty="0"/>
                        <a:t>Acts 1:8</a:t>
                      </a:r>
                    </a:p>
                  </a:txBody>
                  <a:tcPr>
                    <a:solidFill>
                      <a:srgbClr val="CCECFF"/>
                    </a:solidFill>
                  </a:tcPr>
                </a:tc>
                <a:extLst>
                  <a:ext uri="{0D108BD9-81ED-4DB2-BD59-A6C34878D82A}">
                    <a16:rowId xmlns:a16="http://schemas.microsoft.com/office/drawing/2014/main" val="2055468159"/>
                  </a:ext>
                </a:extLst>
              </a:tr>
            </a:tbl>
          </a:graphicData>
        </a:graphic>
      </p:graphicFrame>
      <p:pic>
        <p:nvPicPr>
          <p:cNvPr id="8194" name="Picture 2">
            <a:extLst>
              <a:ext uri="{FF2B5EF4-FFF2-40B4-BE49-F238E27FC236}">
                <a16:creationId xmlns:a16="http://schemas.microsoft.com/office/drawing/2014/main" id="{4756691A-48CC-49D2-AADF-CA8A07B51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89849"/>
            <a:ext cx="3084788" cy="308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83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200" y="1085045"/>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Jesus—builder of His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4" name="Rectangle 3">
            <a:extLst>
              <a:ext uri="{FF2B5EF4-FFF2-40B4-BE49-F238E27FC236}">
                <a16:creationId xmlns:a16="http://schemas.microsoft.com/office/drawing/2014/main" id="{43EF01CC-780B-500A-B886-43900DAB7EF3}"/>
              </a:ext>
            </a:extLst>
          </p:cNvPr>
          <p:cNvSpPr/>
          <p:nvPr/>
        </p:nvSpPr>
        <p:spPr>
          <a:xfrm>
            <a:off x="762000" y="2057400"/>
            <a:ext cx="7581900" cy="349941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3F2598-1EA5-762B-EC89-C0DDC9BD0C2E}"/>
              </a:ext>
            </a:extLst>
          </p:cNvPr>
          <p:cNvSpPr txBox="1"/>
          <p:nvPr/>
        </p:nvSpPr>
        <p:spPr>
          <a:xfrm>
            <a:off x="685800" y="1656231"/>
            <a:ext cx="1391728" cy="369332"/>
          </a:xfrm>
          <a:prstGeom prst="rect">
            <a:avLst/>
          </a:prstGeom>
          <a:noFill/>
        </p:spPr>
        <p:txBody>
          <a:bodyPr wrap="none" rtlCol="0">
            <a:spAutoFit/>
          </a:bodyPr>
          <a:lstStyle/>
          <a:p>
            <a:r>
              <a:rPr lang="en-US" dirty="0"/>
              <a:t>Diagram 2.8</a:t>
            </a:r>
          </a:p>
        </p:txBody>
      </p:sp>
      <p:sp>
        <p:nvSpPr>
          <p:cNvPr id="7" name="Heart 6">
            <a:extLst>
              <a:ext uri="{FF2B5EF4-FFF2-40B4-BE49-F238E27FC236}">
                <a16:creationId xmlns:a16="http://schemas.microsoft.com/office/drawing/2014/main" id="{A6F9459E-76E9-8E69-642E-8EF264FAEC32}"/>
              </a:ext>
            </a:extLst>
          </p:cNvPr>
          <p:cNvSpPr/>
          <p:nvPr/>
        </p:nvSpPr>
        <p:spPr>
          <a:xfrm>
            <a:off x="1086523" y="2126400"/>
            <a:ext cx="1483329" cy="1486848"/>
          </a:xfrm>
          <a:prstGeom prst="heart">
            <a:avLst/>
          </a:prstGeom>
          <a:solidFill>
            <a:srgbClr val="D9FFFF"/>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a:extLst>
              <a:ext uri="{FF2B5EF4-FFF2-40B4-BE49-F238E27FC236}">
                <a16:creationId xmlns:a16="http://schemas.microsoft.com/office/drawing/2014/main" id="{632D6282-E6CC-23F8-18C4-7FB84D411F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7158" y="3779676"/>
            <a:ext cx="1566672" cy="156667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D581EF3D-F056-7C9A-8FE6-5040F8DB668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46" b="98097" l="844" r="95781">
                        <a14:foregroundMark x1="68565" y1="4651" x2="42194" y2="2537"/>
                        <a14:foregroundMark x1="42194" y1="2537" x2="21941" y2="10359"/>
                        <a14:foregroundMark x1="53797" y1="1057" x2="30169" y2="5285"/>
                        <a14:foregroundMark x1="30169" y1="5285" x2="25105" y2="8245"/>
                        <a14:foregroundMark x1="9494" y1="22410" x2="1688" y2="43975"/>
                        <a14:foregroundMark x1="1688" y1="43975" x2="1266" y2="57082"/>
                        <a14:foregroundMark x1="1266" y1="57082" x2="6118" y2="71882"/>
                        <a14:foregroundMark x1="6118" y1="71882" x2="26793" y2="91332"/>
                        <a14:foregroundMark x1="26793" y1="91332" x2="37131" y2="95560"/>
                        <a14:foregroundMark x1="37131" y1="95560" x2="53586" y2="97463"/>
                        <a14:foregroundMark x1="53586" y1="97463" x2="67932" y2="94503"/>
                        <a14:foregroundMark x1="67932" y1="94503" x2="85654" y2="79915"/>
                        <a14:foregroundMark x1="85654" y1="79915" x2="96203" y2="53066"/>
                        <a14:foregroundMark x1="96203" y1="53066" x2="95781" y2="35729"/>
                        <a14:foregroundMark x1="95781" y1="35729" x2="76582" y2="10782"/>
                        <a14:foregroundMark x1="76582" y1="10782" x2="70886" y2="8245"/>
                        <a14:foregroundMark x1="6962" y1="72727" x2="13924" y2="83510"/>
                        <a14:foregroundMark x1="13924" y1="83510" x2="37342" y2="95983"/>
                        <a14:foregroundMark x1="37342" y1="95983" x2="51055" y2="97674"/>
                        <a14:foregroundMark x1="51055" y1="97674" x2="65612" y2="95983"/>
                        <a14:foregroundMark x1="65612" y1="95983" x2="86709" y2="81395"/>
                        <a14:foregroundMark x1="86709" y1="81395" x2="97468" y2="58562"/>
                        <a14:foregroundMark x1="97468" y1="58562" x2="98523" y2="46723"/>
                        <a14:foregroundMark x1="98523" y1="46723" x2="87553" y2="40803"/>
                        <a14:foregroundMark x1="87553" y1="40803" x2="31646" y2="35729"/>
                        <a14:foregroundMark x1="31646" y1="35729" x2="7595" y2="26004"/>
                        <a14:foregroundMark x1="7595" y1="26004" x2="844" y2="52854"/>
                        <a14:foregroundMark x1="844" y1="52854" x2="7384" y2="73996"/>
                        <a14:foregroundMark x1="5063" y1="44820" x2="17300" y2="70402"/>
                        <a14:foregroundMark x1="17300" y1="70402" x2="35232" y2="86469"/>
                        <a14:foregroundMark x1="35232" y1="86469" x2="53165" y2="93446"/>
                        <a14:foregroundMark x1="53165" y1="93446" x2="65190" y2="94080"/>
                        <a14:foregroundMark x1="65190" y1="94080" x2="25527" y2="68076"/>
                        <a14:foregroundMark x1="25527" y1="68076" x2="9283" y2="48203"/>
                        <a14:foregroundMark x1="9283" y1="48203" x2="75738" y2="89218"/>
                        <a14:foregroundMark x1="75738" y1="89218" x2="47257" y2="68499"/>
                        <a14:foregroundMark x1="47257" y1="68499" x2="22152" y2="36786"/>
                        <a14:foregroundMark x1="44304" y1="34461" x2="48101" y2="57082"/>
                        <a14:foregroundMark x1="48101" y1="57082" x2="67932" y2="40592"/>
                        <a14:foregroundMark x1="67932" y1="40592" x2="82911" y2="36786"/>
                        <a14:foregroundMark x1="82911" y1="36786" x2="74473" y2="49894"/>
                        <a14:foregroundMark x1="74473" y1="49894" x2="63502" y2="20930"/>
                        <a14:foregroundMark x1="63502" y1="20930" x2="82911" y2="19450"/>
                        <a14:foregroundMark x1="82911" y1="19450" x2="82911" y2="19450"/>
                        <a14:foregroundMark x1="72363" y1="38901" x2="64135" y2="19450"/>
                        <a14:foregroundMark x1="63291" y1="21142" x2="44093" y2="25581"/>
                        <a14:foregroundMark x1="35654" y1="97040" x2="51266" y2="99154"/>
                        <a14:foregroundMark x1="51266" y1="99154" x2="63713" y2="96617"/>
                        <a14:foregroundMark x1="63713" y1="96617" x2="43249" y2="98097"/>
                      </a14:backgroundRemoval>
                    </a14:imgEffect>
                  </a14:imgLayer>
                </a14:imgProps>
              </a:ext>
              <a:ext uri="{28A0092B-C50C-407E-A947-70E740481C1C}">
                <a14:useLocalDpi xmlns:a14="http://schemas.microsoft.com/office/drawing/2010/main" val="0"/>
              </a:ext>
            </a:extLst>
          </a:blip>
          <a:srcRect/>
          <a:stretch>
            <a:fillRect/>
          </a:stretch>
        </p:blipFill>
        <p:spPr bwMode="auto">
          <a:xfrm>
            <a:off x="6333995" y="2645663"/>
            <a:ext cx="1569985" cy="15666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6DB8323-C476-8F30-92C1-6F9AB306D4B1}"/>
                  </a:ext>
                </a:extLst>
              </p14:cNvPr>
              <p14:cNvContentPartPr/>
              <p14:nvPr/>
            </p14:nvContentPartPr>
            <p14:xfrm>
              <a:off x="2569104" y="2743128"/>
              <a:ext cx="46440" cy="1105920"/>
            </p14:xfrm>
          </p:contentPart>
        </mc:Choice>
        <mc:Fallback xmlns="">
          <p:pic>
            <p:nvPicPr>
              <p:cNvPr id="10" name="Ink 9">
                <a:extLst>
                  <a:ext uri="{FF2B5EF4-FFF2-40B4-BE49-F238E27FC236}">
                    <a16:creationId xmlns:a16="http://schemas.microsoft.com/office/drawing/2014/main" id="{86DB8323-C476-8F30-92C1-6F9AB306D4B1}"/>
                  </a:ext>
                </a:extLst>
              </p:cNvPr>
              <p:cNvPicPr/>
              <p:nvPr/>
            </p:nvPicPr>
            <p:blipFill>
              <a:blip r:embed="rId9"/>
              <a:stretch>
                <a:fillRect/>
              </a:stretch>
            </p:blipFill>
            <p:spPr>
              <a:xfrm>
                <a:off x="2564784" y="2738808"/>
                <a:ext cx="5508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3F847049-7CC2-6C39-69C1-4753114ECB17}"/>
                  </a:ext>
                </a:extLst>
              </p14:cNvPr>
              <p14:cNvContentPartPr/>
              <p14:nvPr/>
            </p14:nvContentPartPr>
            <p14:xfrm>
              <a:off x="1188504" y="2962368"/>
              <a:ext cx="966600" cy="1369440"/>
            </p14:xfrm>
          </p:contentPart>
        </mc:Choice>
        <mc:Fallback xmlns="">
          <p:pic>
            <p:nvPicPr>
              <p:cNvPr id="17" name="Ink 16">
                <a:extLst>
                  <a:ext uri="{FF2B5EF4-FFF2-40B4-BE49-F238E27FC236}">
                    <a16:creationId xmlns:a16="http://schemas.microsoft.com/office/drawing/2014/main" id="{3F847049-7CC2-6C39-69C1-4753114ECB17}"/>
                  </a:ext>
                </a:extLst>
              </p:cNvPr>
              <p:cNvPicPr/>
              <p:nvPr/>
            </p:nvPicPr>
            <p:blipFill>
              <a:blip r:embed="rId11"/>
              <a:stretch>
                <a:fillRect/>
              </a:stretch>
            </p:blipFill>
            <p:spPr>
              <a:xfrm>
                <a:off x="1184184" y="2958048"/>
                <a:ext cx="975240" cy="137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A7B85B7C-2DBB-4011-16FB-B8ED183DCC1A}"/>
                  </a:ext>
                </a:extLst>
              </p14:cNvPr>
              <p14:cNvContentPartPr/>
              <p14:nvPr/>
            </p14:nvContentPartPr>
            <p14:xfrm>
              <a:off x="2061864" y="3755448"/>
              <a:ext cx="854640" cy="908280"/>
            </p14:xfrm>
          </p:contentPart>
        </mc:Choice>
        <mc:Fallback xmlns="">
          <p:pic>
            <p:nvPicPr>
              <p:cNvPr id="18" name="Ink 17">
                <a:extLst>
                  <a:ext uri="{FF2B5EF4-FFF2-40B4-BE49-F238E27FC236}">
                    <a16:creationId xmlns:a16="http://schemas.microsoft.com/office/drawing/2014/main" id="{A7B85B7C-2DBB-4011-16FB-B8ED183DCC1A}"/>
                  </a:ext>
                </a:extLst>
              </p:cNvPr>
              <p:cNvPicPr/>
              <p:nvPr/>
            </p:nvPicPr>
            <p:blipFill>
              <a:blip r:embed="rId13"/>
              <a:stretch>
                <a:fillRect/>
              </a:stretch>
            </p:blipFill>
            <p:spPr>
              <a:xfrm>
                <a:off x="2057544" y="3751128"/>
                <a:ext cx="863280" cy="9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DD2B0CFA-B42B-228B-2893-C1A9222723AE}"/>
                  </a:ext>
                </a:extLst>
              </p14:cNvPr>
              <p14:cNvContentPartPr/>
              <p14:nvPr/>
            </p14:nvContentPartPr>
            <p14:xfrm>
              <a:off x="4434624" y="3431088"/>
              <a:ext cx="2043360" cy="1873080"/>
            </p14:xfrm>
          </p:contentPart>
        </mc:Choice>
        <mc:Fallback xmlns="">
          <p:pic>
            <p:nvPicPr>
              <p:cNvPr id="19" name="Ink 18">
                <a:extLst>
                  <a:ext uri="{FF2B5EF4-FFF2-40B4-BE49-F238E27FC236}">
                    <a16:creationId xmlns:a16="http://schemas.microsoft.com/office/drawing/2014/main" id="{DD2B0CFA-B42B-228B-2893-C1A9222723AE}"/>
                  </a:ext>
                </a:extLst>
              </p:cNvPr>
              <p:cNvPicPr/>
              <p:nvPr/>
            </p:nvPicPr>
            <p:blipFill>
              <a:blip r:embed="rId15"/>
              <a:stretch>
                <a:fillRect/>
              </a:stretch>
            </p:blipFill>
            <p:spPr>
              <a:xfrm>
                <a:off x="4430304" y="3426768"/>
                <a:ext cx="2052000" cy="188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3E384323-594F-9A5D-0A9F-861247E6745D}"/>
                  </a:ext>
                </a:extLst>
              </p14:cNvPr>
              <p14:cNvContentPartPr/>
              <p14:nvPr/>
            </p14:nvContentPartPr>
            <p14:xfrm>
              <a:off x="3666744" y="3674808"/>
              <a:ext cx="484200" cy="129240"/>
            </p14:xfrm>
          </p:contentPart>
        </mc:Choice>
        <mc:Fallback xmlns="">
          <p:pic>
            <p:nvPicPr>
              <p:cNvPr id="20" name="Ink 19">
                <a:extLst>
                  <a:ext uri="{FF2B5EF4-FFF2-40B4-BE49-F238E27FC236}">
                    <a16:creationId xmlns:a16="http://schemas.microsoft.com/office/drawing/2014/main" id="{3E384323-594F-9A5D-0A9F-861247E6745D}"/>
                  </a:ext>
                </a:extLst>
              </p:cNvPr>
              <p:cNvPicPr/>
              <p:nvPr/>
            </p:nvPicPr>
            <p:blipFill>
              <a:blip r:embed="rId17"/>
              <a:stretch>
                <a:fillRect/>
              </a:stretch>
            </p:blipFill>
            <p:spPr>
              <a:xfrm>
                <a:off x="3662424" y="3670488"/>
                <a:ext cx="49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CB953341-8F10-90CE-FF04-18D9D3F819B7}"/>
                  </a:ext>
                </a:extLst>
              </p14:cNvPr>
              <p14:cNvContentPartPr/>
              <p14:nvPr/>
            </p14:nvContentPartPr>
            <p14:xfrm>
              <a:off x="3848904" y="3456288"/>
              <a:ext cx="27720" cy="219600"/>
            </p14:xfrm>
          </p:contentPart>
        </mc:Choice>
        <mc:Fallback xmlns="">
          <p:pic>
            <p:nvPicPr>
              <p:cNvPr id="28" name="Ink 27">
                <a:extLst>
                  <a:ext uri="{FF2B5EF4-FFF2-40B4-BE49-F238E27FC236}">
                    <a16:creationId xmlns:a16="http://schemas.microsoft.com/office/drawing/2014/main" id="{CB953341-8F10-90CE-FF04-18D9D3F819B7}"/>
                  </a:ext>
                </a:extLst>
              </p:cNvPr>
              <p:cNvPicPr/>
              <p:nvPr/>
            </p:nvPicPr>
            <p:blipFill>
              <a:blip r:embed="rId19"/>
              <a:stretch>
                <a:fillRect/>
              </a:stretch>
            </p:blipFill>
            <p:spPr>
              <a:xfrm>
                <a:off x="3839904" y="3447648"/>
                <a:ext cx="45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0C529702-50B6-6C9B-C88E-40D1727AC7F9}"/>
                  </a:ext>
                </a:extLst>
              </p14:cNvPr>
              <p14:cNvContentPartPr/>
              <p14:nvPr/>
            </p14:nvContentPartPr>
            <p14:xfrm>
              <a:off x="3812904" y="3529008"/>
              <a:ext cx="99720" cy="10080"/>
            </p14:xfrm>
          </p:contentPart>
        </mc:Choice>
        <mc:Fallback xmlns="">
          <p:pic>
            <p:nvPicPr>
              <p:cNvPr id="30" name="Ink 29">
                <a:extLst>
                  <a:ext uri="{FF2B5EF4-FFF2-40B4-BE49-F238E27FC236}">
                    <a16:creationId xmlns:a16="http://schemas.microsoft.com/office/drawing/2014/main" id="{0C529702-50B6-6C9B-C88E-40D1727AC7F9}"/>
                  </a:ext>
                </a:extLst>
              </p:cNvPr>
              <p:cNvPicPr/>
              <p:nvPr/>
            </p:nvPicPr>
            <p:blipFill>
              <a:blip r:embed="rId21"/>
              <a:stretch>
                <a:fillRect/>
              </a:stretch>
            </p:blipFill>
            <p:spPr>
              <a:xfrm>
                <a:off x="3803904" y="3520008"/>
                <a:ext cx="117360" cy="27720"/>
              </a:xfrm>
              <a:prstGeom prst="rect">
                <a:avLst/>
              </a:prstGeom>
            </p:spPr>
          </p:pic>
        </mc:Fallback>
      </mc:AlternateContent>
      <p:grpSp>
        <p:nvGrpSpPr>
          <p:cNvPr id="33" name="Group 32">
            <a:extLst>
              <a:ext uri="{FF2B5EF4-FFF2-40B4-BE49-F238E27FC236}">
                <a16:creationId xmlns:a16="http://schemas.microsoft.com/office/drawing/2014/main" id="{B679C511-4E91-6745-1489-B53B0BC429A9}"/>
              </a:ext>
            </a:extLst>
          </p:cNvPr>
          <p:cNvGrpSpPr/>
          <p:nvPr/>
        </p:nvGrpSpPr>
        <p:grpSpPr>
          <a:xfrm>
            <a:off x="3694104" y="3538728"/>
            <a:ext cx="374040" cy="160200"/>
            <a:chOff x="3694104" y="3538728"/>
            <a:chExt cx="374040" cy="160200"/>
          </a:xfrm>
        </p:grpSpPr>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6D38464B-4310-B1BE-88CD-EFCBDCF839CC}"/>
                    </a:ext>
                  </a:extLst>
                </p14:cNvPr>
                <p14:cNvContentPartPr/>
                <p14:nvPr/>
              </p14:nvContentPartPr>
              <p14:xfrm>
                <a:off x="3721464" y="3584088"/>
                <a:ext cx="22680" cy="114840"/>
              </p14:xfrm>
            </p:contentPart>
          </mc:Choice>
          <mc:Fallback xmlns="">
            <p:pic>
              <p:nvPicPr>
                <p:cNvPr id="21" name="Ink 20">
                  <a:extLst>
                    <a:ext uri="{FF2B5EF4-FFF2-40B4-BE49-F238E27FC236}">
                      <a16:creationId xmlns:a16="http://schemas.microsoft.com/office/drawing/2014/main" id="{6D38464B-4310-B1BE-88CD-EFCBDCF839CC}"/>
                    </a:ext>
                  </a:extLst>
                </p:cNvPr>
                <p:cNvPicPr/>
                <p:nvPr/>
              </p:nvPicPr>
              <p:blipFill>
                <a:blip r:embed="rId23"/>
                <a:stretch>
                  <a:fillRect/>
                </a:stretch>
              </p:blipFill>
              <p:spPr>
                <a:xfrm>
                  <a:off x="3717144" y="3579768"/>
                  <a:ext cx="3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D340C14B-BBE2-BFBD-1CC2-6B98B8DF53BA}"/>
                    </a:ext>
                  </a:extLst>
                </p14:cNvPr>
                <p14:cNvContentPartPr/>
                <p14:nvPr/>
              </p14:nvContentPartPr>
              <p14:xfrm>
                <a:off x="3694104" y="3613248"/>
                <a:ext cx="64800" cy="35280"/>
              </p14:xfrm>
            </p:contentPart>
          </mc:Choice>
          <mc:Fallback xmlns="">
            <p:pic>
              <p:nvPicPr>
                <p:cNvPr id="22" name="Ink 21">
                  <a:extLst>
                    <a:ext uri="{FF2B5EF4-FFF2-40B4-BE49-F238E27FC236}">
                      <a16:creationId xmlns:a16="http://schemas.microsoft.com/office/drawing/2014/main" id="{D340C14B-BBE2-BFBD-1CC2-6B98B8DF53BA}"/>
                    </a:ext>
                  </a:extLst>
                </p:cNvPr>
                <p:cNvPicPr/>
                <p:nvPr/>
              </p:nvPicPr>
              <p:blipFill>
                <a:blip r:embed="rId25"/>
                <a:stretch>
                  <a:fillRect/>
                </a:stretch>
              </p:blipFill>
              <p:spPr>
                <a:xfrm>
                  <a:off x="3689784" y="3608928"/>
                  <a:ext cx="73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2476B402-6FEE-94DF-8711-7106456A3716}"/>
                    </a:ext>
                  </a:extLst>
                </p14:cNvPr>
                <p14:cNvContentPartPr/>
                <p14:nvPr/>
              </p14:nvContentPartPr>
              <p14:xfrm>
                <a:off x="4013424" y="3547728"/>
                <a:ext cx="28440" cy="118080"/>
              </p14:xfrm>
            </p:contentPart>
          </mc:Choice>
          <mc:Fallback xmlns="">
            <p:pic>
              <p:nvPicPr>
                <p:cNvPr id="24" name="Ink 23">
                  <a:extLst>
                    <a:ext uri="{FF2B5EF4-FFF2-40B4-BE49-F238E27FC236}">
                      <a16:creationId xmlns:a16="http://schemas.microsoft.com/office/drawing/2014/main" id="{2476B402-6FEE-94DF-8711-7106456A3716}"/>
                    </a:ext>
                  </a:extLst>
                </p:cNvPr>
                <p:cNvPicPr/>
                <p:nvPr/>
              </p:nvPicPr>
              <p:blipFill>
                <a:blip r:embed="rId27"/>
                <a:stretch>
                  <a:fillRect/>
                </a:stretch>
              </p:blipFill>
              <p:spPr>
                <a:xfrm>
                  <a:off x="4009104" y="3543408"/>
                  <a:ext cx="37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75DE600A-6660-151C-58B5-B37874723C08}"/>
                    </a:ext>
                  </a:extLst>
                </p14:cNvPr>
                <p14:cNvContentPartPr/>
                <p14:nvPr/>
              </p14:nvContentPartPr>
              <p14:xfrm>
                <a:off x="3977424" y="3593448"/>
                <a:ext cx="90720" cy="360"/>
              </p14:xfrm>
            </p:contentPart>
          </mc:Choice>
          <mc:Fallback xmlns="">
            <p:pic>
              <p:nvPicPr>
                <p:cNvPr id="26" name="Ink 25">
                  <a:extLst>
                    <a:ext uri="{FF2B5EF4-FFF2-40B4-BE49-F238E27FC236}">
                      <a16:creationId xmlns:a16="http://schemas.microsoft.com/office/drawing/2014/main" id="{75DE600A-6660-151C-58B5-B37874723C08}"/>
                    </a:ext>
                  </a:extLst>
                </p:cNvPr>
                <p:cNvPicPr/>
                <p:nvPr/>
              </p:nvPicPr>
              <p:blipFill>
                <a:blip r:embed="rId29"/>
                <a:stretch>
                  <a:fillRect/>
                </a:stretch>
              </p:blipFill>
              <p:spPr>
                <a:xfrm>
                  <a:off x="3973104" y="3589128"/>
                  <a:ext cx="99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7C2BD1A2-FAD7-D357-C446-027DCC0CA6CC}"/>
                    </a:ext>
                  </a:extLst>
                </p14:cNvPr>
                <p14:cNvContentPartPr/>
                <p14:nvPr/>
              </p14:nvContentPartPr>
              <p14:xfrm>
                <a:off x="3796704" y="3538728"/>
                <a:ext cx="16560" cy="360"/>
              </p14:xfrm>
            </p:contentPart>
          </mc:Choice>
          <mc:Fallback xmlns="">
            <p:pic>
              <p:nvPicPr>
                <p:cNvPr id="32" name="Ink 31">
                  <a:extLst>
                    <a:ext uri="{FF2B5EF4-FFF2-40B4-BE49-F238E27FC236}">
                      <a16:creationId xmlns:a16="http://schemas.microsoft.com/office/drawing/2014/main" id="{7C2BD1A2-FAD7-D357-C446-027DCC0CA6CC}"/>
                    </a:ext>
                  </a:extLst>
                </p:cNvPr>
                <p:cNvPicPr/>
                <p:nvPr/>
              </p:nvPicPr>
              <p:blipFill>
                <a:blip r:embed="rId31"/>
                <a:stretch>
                  <a:fillRect/>
                </a:stretch>
              </p:blipFill>
              <p:spPr>
                <a:xfrm>
                  <a:off x="3787704" y="3529728"/>
                  <a:ext cx="342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10649E9F-14A5-931C-7FE4-B6D924E3E39F}"/>
                  </a:ext>
                </a:extLst>
              </p14:cNvPr>
              <p14:cNvContentPartPr/>
              <p14:nvPr/>
            </p14:nvContentPartPr>
            <p14:xfrm>
              <a:off x="5485464" y="4060008"/>
              <a:ext cx="113400" cy="111960"/>
            </p14:xfrm>
          </p:contentPart>
        </mc:Choice>
        <mc:Fallback xmlns="">
          <p:pic>
            <p:nvPicPr>
              <p:cNvPr id="41" name="Ink 40">
                <a:extLst>
                  <a:ext uri="{FF2B5EF4-FFF2-40B4-BE49-F238E27FC236}">
                    <a16:creationId xmlns:a16="http://schemas.microsoft.com/office/drawing/2014/main" id="{10649E9F-14A5-931C-7FE4-B6D924E3E39F}"/>
                  </a:ext>
                </a:extLst>
              </p:cNvPr>
              <p:cNvPicPr/>
              <p:nvPr/>
            </p:nvPicPr>
            <p:blipFill>
              <a:blip r:embed="rId33"/>
              <a:stretch>
                <a:fillRect/>
              </a:stretch>
            </p:blipFill>
            <p:spPr>
              <a:xfrm>
                <a:off x="5481144" y="4055688"/>
                <a:ext cx="122040" cy="120600"/>
              </a:xfrm>
              <a:prstGeom prst="rect">
                <a:avLst/>
              </a:prstGeom>
            </p:spPr>
          </p:pic>
        </mc:Fallback>
      </mc:AlternateContent>
      <p:grpSp>
        <p:nvGrpSpPr>
          <p:cNvPr id="7230" name="Group 7229">
            <a:extLst>
              <a:ext uri="{FF2B5EF4-FFF2-40B4-BE49-F238E27FC236}">
                <a16:creationId xmlns:a16="http://schemas.microsoft.com/office/drawing/2014/main" id="{AA103B91-E29A-0EF7-A681-0F478E945CCF}"/>
              </a:ext>
            </a:extLst>
          </p:cNvPr>
          <p:cNvGrpSpPr/>
          <p:nvPr/>
        </p:nvGrpSpPr>
        <p:grpSpPr>
          <a:xfrm>
            <a:off x="4488984" y="3647448"/>
            <a:ext cx="1282320" cy="1526040"/>
            <a:chOff x="4488984" y="3647448"/>
            <a:chExt cx="1282320" cy="1526040"/>
          </a:xfrm>
        </p:grpSpPr>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21B78E3B-0539-DA9E-C1D9-5DB201442B7E}"/>
                    </a:ext>
                  </a:extLst>
                </p14:cNvPr>
                <p14:cNvContentPartPr/>
                <p14:nvPr/>
              </p14:nvContentPartPr>
              <p14:xfrm>
                <a:off x="5659704" y="3822048"/>
                <a:ext cx="35640" cy="394200"/>
              </p14:xfrm>
            </p:contentPart>
          </mc:Choice>
          <mc:Fallback xmlns="">
            <p:pic>
              <p:nvPicPr>
                <p:cNvPr id="34" name="Ink 33">
                  <a:extLst>
                    <a:ext uri="{FF2B5EF4-FFF2-40B4-BE49-F238E27FC236}">
                      <a16:creationId xmlns:a16="http://schemas.microsoft.com/office/drawing/2014/main" id="{21B78E3B-0539-DA9E-C1D9-5DB201442B7E}"/>
                    </a:ext>
                  </a:extLst>
                </p:cNvPr>
                <p:cNvPicPr/>
                <p:nvPr/>
              </p:nvPicPr>
              <p:blipFill>
                <a:blip r:embed="rId35"/>
                <a:stretch>
                  <a:fillRect/>
                </a:stretch>
              </p:blipFill>
              <p:spPr>
                <a:xfrm>
                  <a:off x="5641704" y="3804048"/>
                  <a:ext cx="712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B5C5FE6C-DF48-E679-99F8-52E887E97C4D}"/>
                    </a:ext>
                  </a:extLst>
                </p14:cNvPr>
                <p14:cNvContentPartPr/>
                <p14:nvPr/>
              </p14:nvContentPartPr>
              <p14:xfrm>
                <a:off x="5568624" y="3906288"/>
                <a:ext cx="202680" cy="53280"/>
              </p14:xfrm>
            </p:contentPart>
          </mc:Choice>
          <mc:Fallback xmlns="">
            <p:pic>
              <p:nvPicPr>
                <p:cNvPr id="35" name="Ink 34">
                  <a:extLst>
                    <a:ext uri="{FF2B5EF4-FFF2-40B4-BE49-F238E27FC236}">
                      <a16:creationId xmlns:a16="http://schemas.microsoft.com/office/drawing/2014/main" id="{B5C5FE6C-DF48-E679-99F8-52E887E97C4D}"/>
                    </a:ext>
                  </a:extLst>
                </p:cNvPr>
                <p:cNvPicPr/>
                <p:nvPr/>
              </p:nvPicPr>
              <p:blipFill>
                <a:blip r:embed="rId37"/>
                <a:stretch>
                  <a:fillRect/>
                </a:stretch>
              </p:blipFill>
              <p:spPr>
                <a:xfrm>
                  <a:off x="5550624" y="3888288"/>
                  <a:ext cx="238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ECC011ED-EA81-4F8E-8A75-C7C7D75B4948}"/>
                    </a:ext>
                  </a:extLst>
                </p14:cNvPr>
                <p14:cNvContentPartPr/>
                <p14:nvPr/>
              </p14:nvContentPartPr>
              <p14:xfrm>
                <a:off x="5531904" y="4178808"/>
                <a:ext cx="129240" cy="248400"/>
              </p14:xfrm>
            </p:contentPart>
          </mc:Choice>
          <mc:Fallback xmlns="">
            <p:pic>
              <p:nvPicPr>
                <p:cNvPr id="43" name="Ink 42">
                  <a:extLst>
                    <a:ext uri="{FF2B5EF4-FFF2-40B4-BE49-F238E27FC236}">
                      <a16:creationId xmlns:a16="http://schemas.microsoft.com/office/drawing/2014/main" id="{ECC011ED-EA81-4F8E-8A75-C7C7D75B4948}"/>
                    </a:ext>
                  </a:extLst>
                </p:cNvPr>
                <p:cNvPicPr/>
                <p:nvPr/>
              </p:nvPicPr>
              <p:blipFill>
                <a:blip r:embed="rId39"/>
                <a:stretch>
                  <a:fillRect/>
                </a:stretch>
              </p:blipFill>
              <p:spPr>
                <a:xfrm>
                  <a:off x="5527584" y="4174128"/>
                  <a:ext cx="137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id="{C8FD64F1-A004-747A-347F-A98283155A28}"/>
                    </a:ext>
                  </a:extLst>
                </p14:cNvPr>
                <p14:cNvContentPartPr/>
                <p14:nvPr/>
              </p14:nvContentPartPr>
              <p14:xfrm>
                <a:off x="5541264" y="4127328"/>
                <a:ext cx="121680" cy="97200"/>
              </p14:xfrm>
            </p:contentPart>
          </mc:Choice>
          <mc:Fallback xmlns="">
            <p:pic>
              <p:nvPicPr>
                <p:cNvPr id="44" name="Ink 43">
                  <a:extLst>
                    <a:ext uri="{FF2B5EF4-FFF2-40B4-BE49-F238E27FC236}">
                      <a16:creationId xmlns:a16="http://schemas.microsoft.com/office/drawing/2014/main" id="{C8FD64F1-A004-747A-347F-A98283155A28}"/>
                    </a:ext>
                  </a:extLst>
                </p:cNvPr>
                <p:cNvPicPr/>
                <p:nvPr/>
              </p:nvPicPr>
              <p:blipFill>
                <a:blip r:embed="rId41"/>
                <a:stretch>
                  <a:fillRect/>
                </a:stretch>
              </p:blipFill>
              <p:spPr>
                <a:xfrm>
                  <a:off x="5536944" y="4123008"/>
                  <a:ext cx="13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D237D3E3-2C9E-0142-A444-3B8805079DF5}"/>
                    </a:ext>
                  </a:extLst>
                </p14:cNvPr>
                <p14:cNvContentPartPr/>
                <p14:nvPr/>
              </p14:nvContentPartPr>
              <p14:xfrm>
                <a:off x="5550264" y="4198608"/>
                <a:ext cx="110880" cy="17280"/>
              </p14:xfrm>
            </p:contentPart>
          </mc:Choice>
          <mc:Fallback xmlns="">
            <p:pic>
              <p:nvPicPr>
                <p:cNvPr id="45" name="Ink 44">
                  <a:extLst>
                    <a:ext uri="{FF2B5EF4-FFF2-40B4-BE49-F238E27FC236}">
                      <a16:creationId xmlns:a16="http://schemas.microsoft.com/office/drawing/2014/main" id="{D237D3E3-2C9E-0142-A444-3B8805079DF5}"/>
                    </a:ext>
                  </a:extLst>
                </p:cNvPr>
                <p:cNvPicPr/>
                <p:nvPr/>
              </p:nvPicPr>
              <p:blipFill>
                <a:blip r:embed="rId43"/>
                <a:stretch>
                  <a:fillRect/>
                </a:stretch>
              </p:blipFill>
              <p:spPr>
                <a:xfrm>
                  <a:off x="5545944" y="4194288"/>
                  <a:ext cx="119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id="{CF702C35-5286-085E-FA89-81F530135B2A}"/>
                    </a:ext>
                  </a:extLst>
                </p14:cNvPr>
                <p14:cNvContentPartPr/>
                <p14:nvPr/>
              </p14:nvContentPartPr>
              <p14:xfrm>
                <a:off x="5284944" y="3950208"/>
                <a:ext cx="119880" cy="100800"/>
              </p14:xfrm>
            </p:contentPart>
          </mc:Choice>
          <mc:Fallback xmlns="">
            <p:pic>
              <p:nvPicPr>
                <p:cNvPr id="47" name="Ink 46">
                  <a:extLst>
                    <a:ext uri="{FF2B5EF4-FFF2-40B4-BE49-F238E27FC236}">
                      <a16:creationId xmlns:a16="http://schemas.microsoft.com/office/drawing/2014/main" id="{CF702C35-5286-085E-FA89-81F530135B2A}"/>
                    </a:ext>
                  </a:extLst>
                </p:cNvPr>
                <p:cNvPicPr/>
                <p:nvPr/>
              </p:nvPicPr>
              <p:blipFill>
                <a:blip r:embed="rId45"/>
                <a:stretch>
                  <a:fillRect/>
                </a:stretch>
              </p:blipFill>
              <p:spPr>
                <a:xfrm>
                  <a:off x="5280624" y="3945888"/>
                  <a:ext cx="128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30AB0174-1825-24F2-DB18-056E0A5E2C07}"/>
                    </a:ext>
                  </a:extLst>
                </p14:cNvPr>
                <p14:cNvContentPartPr/>
                <p14:nvPr/>
              </p14:nvContentPartPr>
              <p14:xfrm>
                <a:off x="5311944" y="4287168"/>
                <a:ext cx="120960" cy="122040"/>
              </p14:xfrm>
            </p:contentPart>
          </mc:Choice>
          <mc:Fallback xmlns="">
            <p:pic>
              <p:nvPicPr>
                <p:cNvPr id="49" name="Ink 48">
                  <a:extLst>
                    <a:ext uri="{FF2B5EF4-FFF2-40B4-BE49-F238E27FC236}">
                      <a16:creationId xmlns:a16="http://schemas.microsoft.com/office/drawing/2014/main" id="{30AB0174-1825-24F2-DB18-056E0A5E2C07}"/>
                    </a:ext>
                  </a:extLst>
                </p:cNvPr>
                <p:cNvPicPr/>
                <p:nvPr/>
              </p:nvPicPr>
              <p:blipFill>
                <a:blip r:embed="rId47"/>
                <a:stretch>
                  <a:fillRect/>
                </a:stretch>
              </p:blipFill>
              <p:spPr>
                <a:xfrm>
                  <a:off x="5307624" y="4282848"/>
                  <a:ext cx="129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0" name="Ink 49">
                  <a:extLst>
                    <a:ext uri="{FF2B5EF4-FFF2-40B4-BE49-F238E27FC236}">
                      <a16:creationId xmlns:a16="http://schemas.microsoft.com/office/drawing/2014/main" id="{13496A45-3EFB-B47E-452B-EBF9B8FF2E49}"/>
                    </a:ext>
                  </a:extLst>
                </p14:cNvPr>
                <p14:cNvContentPartPr/>
                <p14:nvPr/>
              </p14:nvContentPartPr>
              <p14:xfrm>
                <a:off x="5209344" y="4407048"/>
                <a:ext cx="144360" cy="252720"/>
              </p14:xfrm>
            </p:contentPart>
          </mc:Choice>
          <mc:Fallback xmlns="">
            <p:pic>
              <p:nvPicPr>
                <p:cNvPr id="50" name="Ink 49">
                  <a:extLst>
                    <a:ext uri="{FF2B5EF4-FFF2-40B4-BE49-F238E27FC236}">
                      <a16:creationId xmlns:a16="http://schemas.microsoft.com/office/drawing/2014/main" id="{13496A45-3EFB-B47E-452B-EBF9B8FF2E49}"/>
                    </a:ext>
                  </a:extLst>
                </p:cNvPr>
                <p:cNvPicPr/>
                <p:nvPr/>
              </p:nvPicPr>
              <p:blipFill>
                <a:blip r:embed="rId49"/>
                <a:stretch>
                  <a:fillRect/>
                </a:stretch>
              </p:blipFill>
              <p:spPr>
                <a:xfrm>
                  <a:off x="5205024" y="4402728"/>
                  <a:ext cx="153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a:extLst>
                    <a:ext uri="{FF2B5EF4-FFF2-40B4-BE49-F238E27FC236}">
                      <a16:creationId xmlns:a16="http://schemas.microsoft.com/office/drawing/2014/main" id="{602B021C-DB8C-BCE0-803F-7778FE707E08}"/>
                    </a:ext>
                  </a:extLst>
                </p14:cNvPr>
                <p14:cNvContentPartPr/>
                <p14:nvPr/>
              </p14:nvContentPartPr>
              <p14:xfrm>
                <a:off x="5275944" y="4419288"/>
                <a:ext cx="158760" cy="42840"/>
              </p14:xfrm>
            </p:contentPart>
          </mc:Choice>
          <mc:Fallback xmlns="">
            <p:pic>
              <p:nvPicPr>
                <p:cNvPr id="52" name="Ink 51">
                  <a:extLst>
                    <a:ext uri="{FF2B5EF4-FFF2-40B4-BE49-F238E27FC236}">
                      <a16:creationId xmlns:a16="http://schemas.microsoft.com/office/drawing/2014/main" id="{602B021C-DB8C-BCE0-803F-7778FE707E08}"/>
                    </a:ext>
                  </a:extLst>
                </p:cNvPr>
                <p:cNvPicPr/>
                <p:nvPr/>
              </p:nvPicPr>
              <p:blipFill>
                <a:blip r:embed="rId51"/>
                <a:stretch>
                  <a:fillRect/>
                </a:stretch>
              </p:blipFill>
              <p:spPr>
                <a:xfrm>
                  <a:off x="5271624" y="4414968"/>
                  <a:ext cx="167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 name="Ink 53">
                  <a:extLst>
                    <a:ext uri="{FF2B5EF4-FFF2-40B4-BE49-F238E27FC236}">
                      <a16:creationId xmlns:a16="http://schemas.microsoft.com/office/drawing/2014/main" id="{78265B4C-E9FC-ED7B-5E6A-BFC3780D9676}"/>
                    </a:ext>
                  </a:extLst>
                </p14:cNvPr>
                <p14:cNvContentPartPr/>
                <p14:nvPr/>
              </p14:nvContentPartPr>
              <p14:xfrm>
                <a:off x="5233104" y="4032288"/>
                <a:ext cx="110160" cy="226080"/>
              </p14:xfrm>
            </p:contentPart>
          </mc:Choice>
          <mc:Fallback xmlns="">
            <p:pic>
              <p:nvPicPr>
                <p:cNvPr id="54" name="Ink 53">
                  <a:extLst>
                    <a:ext uri="{FF2B5EF4-FFF2-40B4-BE49-F238E27FC236}">
                      <a16:creationId xmlns:a16="http://schemas.microsoft.com/office/drawing/2014/main" id="{78265B4C-E9FC-ED7B-5E6A-BFC3780D9676}"/>
                    </a:ext>
                  </a:extLst>
                </p:cNvPr>
                <p:cNvPicPr/>
                <p:nvPr/>
              </p:nvPicPr>
              <p:blipFill>
                <a:blip r:embed="rId53"/>
                <a:stretch>
                  <a:fillRect/>
                </a:stretch>
              </p:blipFill>
              <p:spPr>
                <a:xfrm>
                  <a:off x="5228784" y="4027968"/>
                  <a:ext cx="118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5" name="Ink 54">
                  <a:extLst>
                    <a:ext uri="{FF2B5EF4-FFF2-40B4-BE49-F238E27FC236}">
                      <a16:creationId xmlns:a16="http://schemas.microsoft.com/office/drawing/2014/main" id="{27E768C6-8F23-EE61-820B-F6AB774987D1}"/>
                    </a:ext>
                  </a:extLst>
                </p14:cNvPr>
                <p14:cNvContentPartPr/>
                <p14:nvPr/>
              </p14:nvContentPartPr>
              <p14:xfrm>
                <a:off x="5239224" y="4096368"/>
                <a:ext cx="122400" cy="9720"/>
              </p14:xfrm>
            </p:contentPart>
          </mc:Choice>
          <mc:Fallback xmlns="">
            <p:pic>
              <p:nvPicPr>
                <p:cNvPr id="55" name="Ink 54">
                  <a:extLst>
                    <a:ext uri="{FF2B5EF4-FFF2-40B4-BE49-F238E27FC236}">
                      <a16:creationId xmlns:a16="http://schemas.microsoft.com/office/drawing/2014/main" id="{27E768C6-8F23-EE61-820B-F6AB774987D1}"/>
                    </a:ext>
                  </a:extLst>
                </p:cNvPr>
                <p:cNvPicPr/>
                <p:nvPr/>
              </p:nvPicPr>
              <p:blipFill>
                <a:blip r:embed="rId55"/>
                <a:stretch>
                  <a:fillRect/>
                </a:stretch>
              </p:blipFill>
              <p:spPr>
                <a:xfrm>
                  <a:off x="5234904" y="4092048"/>
                  <a:ext cx="131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C289AECD-7258-24E0-F106-DFE28E262A64}"/>
                    </a:ext>
                  </a:extLst>
                </p14:cNvPr>
                <p14:cNvContentPartPr/>
                <p14:nvPr/>
              </p14:nvContentPartPr>
              <p14:xfrm>
                <a:off x="5035824" y="4242168"/>
                <a:ext cx="151560" cy="113760"/>
              </p14:xfrm>
            </p:contentPart>
          </mc:Choice>
          <mc:Fallback xmlns="">
            <p:pic>
              <p:nvPicPr>
                <p:cNvPr id="57" name="Ink 56">
                  <a:extLst>
                    <a:ext uri="{FF2B5EF4-FFF2-40B4-BE49-F238E27FC236}">
                      <a16:creationId xmlns:a16="http://schemas.microsoft.com/office/drawing/2014/main" id="{C289AECD-7258-24E0-F106-DFE28E262A64}"/>
                    </a:ext>
                  </a:extLst>
                </p:cNvPr>
                <p:cNvPicPr/>
                <p:nvPr/>
              </p:nvPicPr>
              <p:blipFill>
                <a:blip r:embed="rId57"/>
                <a:stretch>
                  <a:fillRect/>
                </a:stretch>
              </p:blipFill>
              <p:spPr>
                <a:xfrm>
                  <a:off x="5031504" y="4237848"/>
                  <a:ext cx="160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id="{AE6888B6-CB10-A44B-87E3-1EAC9A9ADE60}"/>
                    </a:ext>
                  </a:extLst>
                </p14:cNvPr>
                <p14:cNvContentPartPr/>
                <p14:nvPr/>
              </p14:nvContentPartPr>
              <p14:xfrm>
                <a:off x="5093064" y="4352328"/>
                <a:ext cx="128880" cy="235440"/>
              </p14:xfrm>
            </p:contentPart>
          </mc:Choice>
          <mc:Fallback xmlns="">
            <p:pic>
              <p:nvPicPr>
                <p:cNvPr id="58" name="Ink 57">
                  <a:extLst>
                    <a:ext uri="{FF2B5EF4-FFF2-40B4-BE49-F238E27FC236}">
                      <a16:creationId xmlns:a16="http://schemas.microsoft.com/office/drawing/2014/main" id="{AE6888B6-CB10-A44B-87E3-1EAC9A9ADE60}"/>
                    </a:ext>
                  </a:extLst>
                </p:cNvPr>
                <p:cNvPicPr/>
                <p:nvPr/>
              </p:nvPicPr>
              <p:blipFill>
                <a:blip r:embed="rId59"/>
                <a:stretch>
                  <a:fillRect/>
                </a:stretch>
              </p:blipFill>
              <p:spPr>
                <a:xfrm>
                  <a:off x="5088744" y="4348008"/>
                  <a:ext cx="137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Ink 58">
                  <a:extLst>
                    <a:ext uri="{FF2B5EF4-FFF2-40B4-BE49-F238E27FC236}">
                      <a16:creationId xmlns:a16="http://schemas.microsoft.com/office/drawing/2014/main" id="{ADD8B352-26E6-26B3-CE47-A8DC7B2F0CF4}"/>
                    </a:ext>
                  </a:extLst>
                </p14:cNvPr>
                <p14:cNvContentPartPr/>
                <p14:nvPr/>
              </p14:nvContentPartPr>
              <p14:xfrm>
                <a:off x="5065704" y="4409208"/>
                <a:ext cx="136800" cy="16560"/>
              </p14:xfrm>
            </p:contentPart>
          </mc:Choice>
          <mc:Fallback xmlns="">
            <p:pic>
              <p:nvPicPr>
                <p:cNvPr id="59" name="Ink 58">
                  <a:extLst>
                    <a:ext uri="{FF2B5EF4-FFF2-40B4-BE49-F238E27FC236}">
                      <a16:creationId xmlns:a16="http://schemas.microsoft.com/office/drawing/2014/main" id="{ADD8B352-26E6-26B3-CE47-A8DC7B2F0CF4}"/>
                    </a:ext>
                  </a:extLst>
                </p:cNvPr>
                <p:cNvPicPr/>
                <p:nvPr/>
              </p:nvPicPr>
              <p:blipFill>
                <a:blip r:embed="rId61"/>
                <a:stretch>
                  <a:fillRect/>
                </a:stretch>
              </p:blipFill>
              <p:spPr>
                <a:xfrm>
                  <a:off x="5061384" y="4404888"/>
                  <a:ext cx="145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Ink 60">
                  <a:extLst>
                    <a:ext uri="{FF2B5EF4-FFF2-40B4-BE49-F238E27FC236}">
                      <a16:creationId xmlns:a16="http://schemas.microsoft.com/office/drawing/2014/main" id="{E192679E-5840-344C-BCB8-FADA4F597A87}"/>
                    </a:ext>
                  </a:extLst>
                </p14:cNvPr>
                <p14:cNvContentPartPr/>
                <p14:nvPr/>
              </p14:nvContentPartPr>
              <p14:xfrm>
                <a:off x="5034744" y="4626648"/>
                <a:ext cx="116640" cy="113040"/>
              </p14:xfrm>
            </p:contentPart>
          </mc:Choice>
          <mc:Fallback xmlns="">
            <p:pic>
              <p:nvPicPr>
                <p:cNvPr id="61" name="Ink 60">
                  <a:extLst>
                    <a:ext uri="{FF2B5EF4-FFF2-40B4-BE49-F238E27FC236}">
                      <a16:creationId xmlns:a16="http://schemas.microsoft.com/office/drawing/2014/main" id="{E192679E-5840-344C-BCB8-FADA4F597A87}"/>
                    </a:ext>
                  </a:extLst>
                </p:cNvPr>
                <p:cNvPicPr/>
                <p:nvPr/>
              </p:nvPicPr>
              <p:blipFill>
                <a:blip r:embed="rId63"/>
                <a:stretch>
                  <a:fillRect/>
                </a:stretch>
              </p:blipFill>
              <p:spPr>
                <a:xfrm>
                  <a:off x="5030424" y="4622328"/>
                  <a:ext cx="125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Ink 61">
                  <a:extLst>
                    <a:ext uri="{FF2B5EF4-FFF2-40B4-BE49-F238E27FC236}">
                      <a16:creationId xmlns:a16="http://schemas.microsoft.com/office/drawing/2014/main" id="{30D6AD15-7059-05D6-DA55-4872CE934B01}"/>
                    </a:ext>
                  </a:extLst>
                </p14:cNvPr>
                <p14:cNvContentPartPr/>
                <p14:nvPr/>
              </p14:nvContentPartPr>
              <p14:xfrm>
                <a:off x="5067144" y="4718088"/>
                <a:ext cx="117000" cy="246600"/>
              </p14:xfrm>
            </p:contentPart>
          </mc:Choice>
          <mc:Fallback xmlns="">
            <p:pic>
              <p:nvPicPr>
                <p:cNvPr id="62" name="Ink 61">
                  <a:extLst>
                    <a:ext uri="{FF2B5EF4-FFF2-40B4-BE49-F238E27FC236}">
                      <a16:creationId xmlns:a16="http://schemas.microsoft.com/office/drawing/2014/main" id="{30D6AD15-7059-05D6-DA55-4872CE934B01}"/>
                    </a:ext>
                  </a:extLst>
                </p:cNvPr>
                <p:cNvPicPr/>
                <p:nvPr/>
              </p:nvPicPr>
              <p:blipFill>
                <a:blip r:embed="rId65"/>
                <a:stretch>
                  <a:fillRect/>
                </a:stretch>
              </p:blipFill>
              <p:spPr>
                <a:xfrm>
                  <a:off x="5062824" y="4713768"/>
                  <a:ext cx="1256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2656C926-497A-D1A9-7198-BA87E486F990}"/>
                    </a:ext>
                  </a:extLst>
                </p14:cNvPr>
                <p14:cNvContentPartPr/>
                <p14:nvPr/>
              </p14:nvContentPartPr>
              <p14:xfrm>
                <a:off x="5047344" y="4778568"/>
                <a:ext cx="142560" cy="50040"/>
              </p14:xfrm>
            </p:contentPart>
          </mc:Choice>
          <mc:Fallback xmlns="">
            <p:pic>
              <p:nvPicPr>
                <p:cNvPr id="63" name="Ink 62">
                  <a:extLst>
                    <a:ext uri="{FF2B5EF4-FFF2-40B4-BE49-F238E27FC236}">
                      <a16:creationId xmlns:a16="http://schemas.microsoft.com/office/drawing/2014/main" id="{2656C926-497A-D1A9-7198-BA87E486F990}"/>
                    </a:ext>
                  </a:extLst>
                </p:cNvPr>
                <p:cNvPicPr/>
                <p:nvPr/>
              </p:nvPicPr>
              <p:blipFill>
                <a:blip r:embed="rId67"/>
                <a:stretch>
                  <a:fillRect/>
                </a:stretch>
              </p:blipFill>
              <p:spPr>
                <a:xfrm>
                  <a:off x="5043024" y="4774248"/>
                  <a:ext cx="151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168" name="Ink 7167">
                  <a:extLst>
                    <a:ext uri="{FF2B5EF4-FFF2-40B4-BE49-F238E27FC236}">
                      <a16:creationId xmlns:a16="http://schemas.microsoft.com/office/drawing/2014/main" id="{D93AFA22-9F51-9D3F-76A1-3AD66341438C}"/>
                    </a:ext>
                  </a:extLst>
                </p14:cNvPr>
                <p14:cNvContentPartPr/>
                <p14:nvPr/>
              </p14:nvContentPartPr>
              <p14:xfrm>
                <a:off x="4933224" y="4491648"/>
                <a:ext cx="119520" cy="116280"/>
              </p14:xfrm>
            </p:contentPart>
          </mc:Choice>
          <mc:Fallback xmlns="">
            <p:pic>
              <p:nvPicPr>
                <p:cNvPr id="7168" name="Ink 7167">
                  <a:extLst>
                    <a:ext uri="{FF2B5EF4-FFF2-40B4-BE49-F238E27FC236}">
                      <a16:creationId xmlns:a16="http://schemas.microsoft.com/office/drawing/2014/main" id="{D93AFA22-9F51-9D3F-76A1-3AD66341438C}"/>
                    </a:ext>
                  </a:extLst>
                </p:cNvPr>
                <p:cNvPicPr/>
                <p:nvPr/>
              </p:nvPicPr>
              <p:blipFill>
                <a:blip r:embed="rId69"/>
                <a:stretch>
                  <a:fillRect/>
                </a:stretch>
              </p:blipFill>
              <p:spPr>
                <a:xfrm>
                  <a:off x="4928904" y="4487328"/>
                  <a:ext cx="128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171" name="Ink 7170">
                  <a:extLst>
                    <a:ext uri="{FF2B5EF4-FFF2-40B4-BE49-F238E27FC236}">
                      <a16:creationId xmlns:a16="http://schemas.microsoft.com/office/drawing/2014/main" id="{E844C5DA-D025-8537-BB63-A3D3EF83A338}"/>
                    </a:ext>
                  </a:extLst>
                </p14:cNvPr>
                <p14:cNvContentPartPr/>
                <p14:nvPr/>
              </p14:nvContentPartPr>
              <p14:xfrm>
                <a:off x="4965264" y="4599288"/>
                <a:ext cx="103680" cy="243720"/>
              </p14:xfrm>
            </p:contentPart>
          </mc:Choice>
          <mc:Fallback xmlns="">
            <p:pic>
              <p:nvPicPr>
                <p:cNvPr id="7171" name="Ink 7170">
                  <a:extLst>
                    <a:ext uri="{FF2B5EF4-FFF2-40B4-BE49-F238E27FC236}">
                      <a16:creationId xmlns:a16="http://schemas.microsoft.com/office/drawing/2014/main" id="{E844C5DA-D025-8537-BB63-A3D3EF83A338}"/>
                    </a:ext>
                  </a:extLst>
                </p:cNvPr>
                <p:cNvPicPr/>
                <p:nvPr/>
              </p:nvPicPr>
              <p:blipFill>
                <a:blip r:embed="rId71"/>
                <a:stretch>
                  <a:fillRect/>
                </a:stretch>
              </p:blipFill>
              <p:spPr>
                <a:xfrm>
                  <a:off x="4960944" y="4594968"/>
                  <a:ext cx="112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72" name="Ink 7171">
                  <a:extLst>
                    <a:ext uri="{FF2B5EF4-FFF2-40B4-BE49-F238E27FC236}">
                      <a16:creationId xmlns:a16="http://schemas.microsoft.com/office/drawing/2014/main" id="{6ABE7B2C-2CF7-4803-522F-8A1F17A08468}"/>
                    </a:ext>
                  </a:extLst>
                </p14:cNvPr>
                <p14:cNvContentPartPr/>
                <p14:nvPr/>
              </p14:nvContentPartPr>
              <p14:xfrm>
                <a:off x="4955904" y="4654368"/>
                <a:ext cx="90720" cy="27360"/>
              </p14:xfrm>
            </p:contentPart>
          </mc:Choice>
          <mc:Fallback xmlns="">
            <p:pic>
              <p:nvPicPr>
                <p:cNvPr id="7172" name="Ink 7171">
                  <a:extLst>
                    <a:ext uri="{FF2B5EF4-FFF2-40B4-BE49-F238E27FC236}">
                      <a16:creationId xmlns:a16="http://schemas.microsoft.com/office/drawing/2014/main" id="{6ABE7B2C-2CF7-4803-522F-8A1F17A08468}"/>
                    </a:ext>
                  </a:extLst>
                </p:cNvPr>
                <p:cNvPicPr/>
                <p:nvPr/>
              </p:nvPicPr>
              <p:blipFill>
                <a:blip r:embed="rId73"/>
                <a:stretch>
                  <a:fillRect/>
                </a:stretch>
              </p:blipFill>
              <p:spPr>
                <a:xfrm>
                  <a:off x="4951584" y="4650048"/>
                  <a:ext cx="99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74" name="Ink 7173">
                  <a:extLst>
                    <a:ext uri="{FF2B5EF4-FFF2-40B4-BE49-F238E27FC236}">
                      <a16:creationId xmlns:a16="http://schemas.microsoft.com/office/drawing/2014/main" id="{97625614-2D82-F539-D492-C44CD4EF9C60}"/>
                    </a:ext>
                  </a:extLst>
                </p14:cNvPr>
                <p14:cNvContentPartPr/>
                <p14:nvPr/>
              </p14:nvContentPartPr>
              <p14:xfrm>
                <a:off x="4871664" y="4209408"/>
                <a:ext cx="113040" cy="154080"/>
              </p14:xfrm>
            </p:contentPart>
          </mc:Choice>
          <mc:Fallback xmlns="">
            <p:pic>
              <p:nvPicPr>
                <p:cNvPr id="7174" name="Ink 7173">
                  <a:extLst>
                    <a:ext uri="{FF2B5EF4-FFF2-40B4-BE49-F238E27FC236}">
                      <a16:creationId xmlns:a16="http://schemas.microsoft.com/office/drawing/2014/main" id="{97625614-2D82-F539-D492-C44CD4EF9C60}"/>
                    </a:ext>
                  </a:extLst>
                </p:cNvPr>
                <p:cNvPicPr/>
                <p:nvPr/>
              </p:nvPicPr>
              <p:blipFill>
                <a:blip r:embed="rId75"/>
                <a:stretch>
                  <a:fillRect/>
                </a:stretch>
              </p:blipFill>
              <p:spPr>
                <a:xfrm>
                  <a:off x="4867344" y="4205088"/>
                  <a:ext cx="121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175" name="Ink 7174">
                  <a:extLst>
                    <a:ext uri="{FF2B5EF4-FFF2-40B4-BE49-F238E27FC236}">
                      <a16:creationId xmlns:a16="http://schemas.microsoft.com/office/drawing/2014/main" id="{580C3FAB-AF8E-8579-F899-86F68C199D9D}"/>
                    </a:ext>
                  </a:extLst>
                </p14:cNvPr>
                <p14:cNvContentPartPr/>
                <p14:nvPr/>
              </p14:nvContentPartPr>
              <p14:xfrm>
                <a:off x="4928544" y="4361328"/>
                <a:ext cx="41760" cy="137160"/>
              </p14:xfrm>
            </p:contentPart>
          </mc:Choice>
          <mc:Fallback xmlns="">
            <p:pic>
              <p:nvPicPr>
                <p:cNvPr id="7175" name="Ink 7174">
                  <a:extLst>
                    <a:ext uri="{FF2B5EF4-FFF2-40B4-BE49-F238E27FC236}">
                      <a16:creationId xmlns:a16="http://schemas.microsoft.com/office/drawing/2014/main" id="{580C3FAB-AF8E-8579-F899-86F68C199D9D}"/>
                    </a:ext>
                  </a:extLst>
                </p:cNvPr>
                <p:cNvPicPr/>
                <p:nvPr/>
              </p:nvPicPr>
              <p:blipFill>
                <a:blip r:embed="rId77"/>
                <a:stretch>
                  <a:fillRect/>
                </a:stretch>
              </p:blipFill>
              <p:spPr>
                <a:xfrm>
                  <a:off x="4924224" y="4357008"/>
                  <a:ext cx="50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76" name="Ink 7175">
                  <a:extLst>
                    <a:ext uri="{FF2B5EF4-FFF2-40B4-BE49-F238E27FC236}">
                      <a16:creationId xmlns:a16="http://schemas.microsoft.com/office/drawing/2014/main" id="{7F9D3BF5-0945-BD2A-F874-4FB788A6AA0F}"/>
                    </a:ext>
                  </a:extLst>
                </p14:cNvPr>
                <p14:cNvContentPartPr/>
                <p14:nvPr/>
              </p14:nvContentPartPr>
              <p14:xfrm>
                <a:off x="4891824" y="4423608"/>
                <a:ext cx="118440" cy="29880"/>
              </p14:xfrm>
            </p:contentPart>
          </mc:Choice>
          <mc:Fallback xmlns="">
            <p:pic>
              <p:nvPicPr>
                <p:cNvPr id="7176" name="Ink 7175">
                  <a:extLst>
                    <a:ext uri="{FF2B5EF4-FFF2-40B4-BE49-F238E27FC236}">
                      <a16:creationId xmlns:a16="http://schemas.microsoft.com/office/drawing/2014/main" id="{7F9D3BF5-0945-BD2A-F874-4FB788A6AA0F}"/>
                    </a:ext>
                  </a:extLst>
                </p:cNvPr>
                <p:cNvPicPr/>
                <p:nvPr/>
              </p:nvPicPr>
              <p:blipFill>
                <a:blip r:embed="rId79"/>
                <a:stretch>
                  <a:fillRect/>
                </a:stretch>
              </p:blipFill>
              <p:spPr>
                <a:xfrm>
                  <a:off x="4887504" y="4419288"/>
                  <a:ext cx="127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78" name="Ink 7177">
                  <a:extLst>
                    <a:ext uri="{FF2B5EF4-FFF2-40B4-BE49-F238E27FC236}">
                      <a16:creationId xmlns:a16="http://schemas.microsoft.com/office/drawing/2014/main" id="{2FB56132-FA2F-0809-DED5-FCD9EE4E7A5F}"/>
                    </a:ext>
                  </a:extLst>
                </p14:cNvPr>
                <p14:cNvContentPartPr/>
                <p14:nvPr/>
              </p14:nvContentPartPr>
              <p14:xfrm>
                <a:off x="4992264" y="3940128"/>
                <a:ext cx="118800" cy="93960"/>
              </p14:xfrm>
            </p:contentPart>
          </mc:Choice>
          <mc:Fallback xmlns="">
            <p:pic>
              <p:nvPicPr>
                <p:cNvPr id="7178" name="Ink 7177">
                  <a:extLst>
                    <a:ext uri="{FF2B5EF4-FFF2-40B4-BE49-F238E27FC236}">
                      <a16:creationId xmlns:a16="http://schemas.microsoft.com/office/drawing/2014/main" id="{2FB56132-FA2F-0809-DED5-FCD9EE4E7A5F}"/>
                    </a:ext>
                  </a:extLst>
                </p:cNvPr>
                <p:cNvPicPr/>
                <p:nvPr/>
              </p:nvPicPr>
              <p:blipFill>
                <a:blip r:embed="rId81"/>
                <a:stretch>
                  <a:fillRect/>
                </a:stretch>
              </p:blipFill>
              <p:spPr>
                <a:xfrm>
                  <a:off x="4987944" y="3935808"/>
                  <a:ext cx="127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179" name="Ink 7178">
                  <a:extLst>
                    <a:ext uri="{FF2B5EF4-FFF2-40B4-BE49-F238E27FC236}">
                      <a16:creationId xmlns:a16="http://schemas.microsoft.com/office/drawing/2014/main" id="{B993684F-B8FD-3461-8A35-7D4D38DE31CF}"/>
                    </a:ext>
                  </a:extLst>
                </p14:cNvPr>
                <p14:cNvContentPartPr/>
                <p14:nvPr/>
              </p14:nvContentPartPr>
              <p14:xfrm>
                <a:off x="5013144" y="4041288"/>
                <a:ext cx="59760" cy="249840"/>
              </p14:xfrm>
            </p:contentPart>
          </mc:Choice>
          <mc:Fallback xmlns="">
            <p:pic>
              <p:nvPicPr>
                <p:cNvPr id="7179" name="Ink 7178">
                  <a:extLst>
                    <a:ext uri="{FF2B5EF4-FFF2-40B4-BE49-F238E27FC236}">
                      <a16:creationId xmlns:a16="http://schemas.microsoft.com/office/drawing/2014/main" id="{B993684F-B8FD-3461-8A35-7D4D38DE31CF}"/>
                    </a:ext>
                  </a:extLst>
                </p:cNvPr>
                <p:cNvPicPr/>
                <p:nvPr/>
              </p:nvPicPr>
              <p:blipFill>
                <a:blip r:embed="rId83"/>
                <a:stretch>
                  <a:fillRect/>
                </a:stretch>
              </p:blipFill>
              <p:spPr>
                <a:xfrm>
                  <a:off x="5008824" y="4036968"/>
                  <a:ext cx="68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80" name="Ink 7179">
                  <a:extLst>
                    <a:ext uri="{FF2B5EF4-FFF2-40B4-BE49-F238E27FC236}">
                      <a16:creationId xmlns:a16="http://schemas.microsoft.com/office/drawing/2014/main" id="{9C49FDE5-1BFE-3C34-2AB9-3BB5547F13B4}"/>
                    </a:ext>
                  </a:extLst>
                </p14:cNvPr>
                <p14:cNvContentPartPr/>
                <p14:nvPr/>
              </p14:nvContentPartPr>
              <p14:xfrm>
                <a:off x="5074704" y="4178808"/>
                <a:ext cx="65160" cy="63000"/>
              </p14:xfrm>
            </p:contentPart>
          </mc:Choice>
          <mc:Fallback xmlns="">
            <p:pic>
              <p:nvPicPr>
                <p:cNvPr id="7180" name="Ink 7179">
                  <a:extLst>
                    <a:ext uri="{FF2B5EF4-FFF2-40B4-BE49-F238E27FC236}">
                      <a16:creationId xmlns:a16="http://schemas.microsoft.com/office/drawing/2014/main" id="{9C49FDE5-1BFE-3C34-2AB9-3BB5547F13B4}"/>
                    </a:ext>
                  </a:extLst>
                </p:cNvPr>
                <p:cNvPicPr/>
                <p:nvPr/>
              </p:nvPicPr>
              <p:blipFill>
                <a:blip r:embed="rId85"/>
                <a:stretch>
                  <a:fillRect/>
                </a:stretch>
              </p:blipFill>
              <p:spPr>
                <a:xfrm>
                  <a:off x="5070384" y="4174128"/>
                  <a:ext cx="73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81" name="Ink 7180">
                  <a:extLst>
                    <a:ext uri="{FF2B5EF4-FFF2-40B4-BE49-F238E27FC236}">
                      <a16:creationId xmlns:a16="http://schemas.microsoft.com/office/drawing/2014/main" id="{43E5A530-809D-91D7-96AC-90130FC22498}"/>
                    </a:ext>
                  </a:extLst>
                </p14:cNvPr>
                <p14:cNvContentPartPr/>
                <p14:nvPr/>
              </p14:nvContentPartPr>
              <p14:xfrm>
                <a:off x="5001624" y="4080528"/>
                <a:ext cx="113400" cy="34560"/>
              </p14:xfrm>
            </p:contentPart>
          </mc:Choice>
          <mc:Fallback xmlns="">
            <p:pic>
              <p:nvPicPr>
                <p:cNvPr id="7181" name="Ink 7180">
                  <a:extLst>
                    <a:ext uri="{FF2B5EF4-FFF2-40B4-BE49-F238E27FC236}">
                      <a16:creationId xmlns:a16="http://schemas.microsoft.com/office/drawing/2014/main" id="{43E5A530-809D-91D7-96AC-90130FC22498}"/>
                    </a:ext>
                  </a:extLst>
                </p:cNvPr>
                <p:cNvPicPr/>
                <p:nvPr/>
              </p:nvPicPr>
              <p:blipFill>
                <a:blip r:embed="rId87"/>
                <a:stretch>
                  <a:fillRect/>
                </a:stretch>
              </p:blipFill>
              <p:spPr>
                <a:xfrm>
                  <a:off x="4997304" y="4076208"/>
                  <a:ext cx="122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83" name="Ink 7182">
                  <a:extLst>
                    <a:ext uri="{FF2B5EF4-FFF2-40B4-BE49-F238E27FC236}">
                      <a16:creationId xmlns:a16="http://schemas.microsoft.com/office/drawing/2014/main" id="{6F3EB33A-F2C1-8B22-AEEC-D924A97EDFDE}"/>
                    </a:ext>
                  </a:extLst>
                </p14:cNvPr>
                <p14:cNvContentPartPr/>
                <p14:nvPr/>
              </p14:nvContentPartPr>
              <p14:xfrm>
                <a:off x="4834944" y="4015008"/>
                <a:ext cx="122400" cy="128520"/>
              </p14:xfrm>
            </p:contentPart>
          </mc:Choice>
          <mc:Fallback xmlns="">
            <p:pic>
              <p:nvPicPr>
                <p:cNvPr id="7183" name="Ink 7182">
                  <a:extLst>
                    <a:ext uri="{FF2B5EF4-FFF2-40B4-BE49-F238E27FC236}">
                      <a16:creationId xmlns:a16="http://schemas.microsoft.com/office/drawing/2014/main" id="{6F3EB33A-F2C1-8B22-AEEC-D924A97EDFDE}"/>
                    </a:ext>
                  </a:extLst>
                </p:cNvPr>
                <p:cNvPicPr/>
                <p:nvPr/>
              </p:nvPicPr>
              <p:blipFill>
                <a:blip r:embed="rId89"/>
                <a:stretch>
                  <a:fillRect/>
                </a:stretch>
              </p:blipFill>
              <p:spPr>
                <a:xfrm>
                  <a:off x="4830624" y="4010688"/>
                  <a:ext cx="131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85" name="Ink 7184">
                  <a:extLst>
                    <a:ext uri="{FF2B5EF4-FFF2-40B4-BE49-F238E27FC236}">
                      <a16:creationId xmlns:a16="http://schemas.microsoft.com/office/drawing/2014/main" id="{8783683F-A22D-2D3E-B234-34E9490B2D83}"/>
                    </a:ext>
                  </a:extLst>
                </p14:cNvPr>
                <p14:cNvContentPartPr/>
                <p14:nvPr/>
              </p14:nvContentPartPr>
              <p14:xfrm>
                <a:off x="4855104" y="4123728"/>
                <a:ext cx="360" cy="173160"/>
              </p14:xfrm>
            </p:contentPart>
          </mc:Choice>
          <mc:Fallback xmlns="">
            <p:pic>
              <p:nvPicPr>
                <p:cNvPr id="7185" name="Ink 7184">
                  <a:extLst>
                    <a:ext uri="{FF2B5EF4-FFF2-40B4-BE49-F238E27FC236}">
                      <a16:creationId xmlns:a16="http://schemas.microsoft.com/office/drawing/2014/main" id="{8783683F-A22D-2D3E-B234-34E9490B2D83}"/>
                    </a:ext>
                  </a:extLst>
                </p:cNvPr>
                <p:cNvPicPr/>
                <p:nvPr/>
              </p:nvPicPr>
              <p:blipFill>
                <a:blip r:embed="rId91"/>
                <a:stretch>
                  <a:fillRect/>
                </a:stretch>
              </p:blipFill>
              <p:spPr>
                <a:xfrm>
                  <a:off x="4850784" y="4119408"/>
                  <a:ext cx="9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86" name="Ink 7185">
                  <a:extLst>
                    <a:ext uri="{FF2B5EF4-FFF2-40B4-BE49-F238E27FC236}">
                      <a16:creationId xmlns:a16="http://schemas.microsoft.com/office/drawing/2014/main" id="{0D5DAAEF-B635-8A77-D32E-40A57103CC71}"/>
                    </a:ext>
                  </a:extLst>
                </p14:cNvPr>
                <p14:cNvContentPartPr/>
                <p14:nvPr/>
              </p14:nvContentPartPr>
              <p14:xfrm>
                <a:off x="4791384" y="4196808"/>
                <a:ext cx="100080" cy="360"/>
              </p14:xfrm>
            </p:contentPart>
          </mc:Choice>
          <mc:Fallback xmlns="">
            <p:pic>
              <p:nvPicPr>
                <p:cNvPr id="7186" name="Ink 7185">
                  <a:extLst>
                    <a:ext uri="{FF2B5EF4-FFF2-40B4-BE49-F238E27FC236}">
                      <a16:creationId xmlns:a16="http://schemas.microsoft.com/office/drawing/2014/main" id="{0D5DAAEF-B635-8A77-D32E-40A57103CC71}"/>
                    </a:ext>
                  </a:extLst>
                </p:cNvPr>
                <p:cNvPicPr/>
                <p:nvPr/>
              </p:nvPicPr>
              <p:blipFill>
                <a:blip r:embed="rId93"/>
                <a:stretch>
                  <a:fillRect/>
                </a:stretch>
              </p:blipFill>
              <p:spPr>
                <a:xfrm>
                  <a:off x="4787064" y="4192488"/>
                  <a:ext cx="108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87" name="Ink 7186">
                  <a:extLst>
                    <a:ext uri="{FF2B5EF4-FFF2-40B4-BE49-F238E27FC236}">
                      <a16:creationId xmlns:a16="http://schemas.microsoft.com/office/drawing/2014/main" id="{7E811DEB-8C28-B704-5CEC-BAA5C55A9514}"/>
                    </a:ext>
                  </a:extLst>
                </p14:cNvPr>
                <p14:cNvContentPartPr/>
                <p14:nvPr/>
              </p14:nvContentPartPr>
              <p14:xfrm>
                <a:off x="4846464" y="4288608"/>
                <a:ext cx="27360" cy="90720"/>
              </p14:xfrm>
            </p:contentPart>
          </mc:Choice>
          <mc:Fallback xmlns="">
            <p:pic>
              <p:nvPicPr>
                <p:cNvPr id="7187" name="Ink 7186">
                  <a:extLst>
                    <a:ext uri="{FF2B5EF4-FFF2-40B4-BE49-F238E27FC236}">
                      <a16:creationId xmlns:a16="http://schemas.microsoft.com/office/drawing/2014/main" id="{7E811DEB-8C28-B704-5CEC-BAA5C55A9514}"/>
                    </a:ext>
                  </a:extLst>
                </p:cNvPr>
                <p:cNvPicPr/>
                <p:nvPr/>
              </p:nvPicPr>
              <p:blipFill>
                <a:blip r:embed="rId95"/>
                <a:stretch>
                  <a:fillRect/>
                </a:stretch>
              </p:blipFill>
              <p:spPr>
                <a:xfrm>
                  <a:off x="4842144" y="4284288"/>
                  <a:ext cx="36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89" name="Ink 7188">
                  <a:extLst>
                    <a:ext uri="{FF2B5EF4-FFF2-40B4-BE49-F238E27FC236}">
                      <a16:creationId xmlns:a16="http://schemas.microsoft.com/office/drawing/2014/main" id="{133A136E-3550-BE51-CE88-F3F6D0C6E4EA}"/>
                    </a:ext>
                  </a:extLst>
                </p14:cNvPr>
                <p14:cNvContentPartPr/>
                <p14:nvPr/>
              </p14:nvContentPartPr>
              <p14:xfrm>
                <a:off x="4771224" y="4525488"/>
                <a:ext cx="139320" cy="112320"/>
              </p14:xfrm>
            </p:contentPart>
          </mc:Choice>
          <mc:Fallback xmlns="">
            <p:pic>
              <p:nvPicPr>
                <p:cNvPr id="7189" name="Ink 7188">
                  <a:extLst>
                    <a:ext uri="{FF2B5EF4-FFF2-40B4-BE49-F238E27FC236}">
                      <a16:creationId xmlns:a16="http://schemas.microsoft.com/office/drawing/2014/main" id="{133A136E-3550-BE51-CE88-F3F6D0C6E4EA}"/>
                    </a:ext>
                  </a:extLst>
                </p:cNvPr>
                <p:cNvPicPr/>
                <p:nvPr/>
              </p:nvPicPr>
              <p:blipFill>
                <a:blip r:embed="rId97"/>
                <a:stretch>
                  <a:fillRect/>
                </a:stretch>
              </p:blipFill>
              <p:spPr>
                <a:xfrm>
                  <a:off x="4766904" y="4521168"/>
                  <a:ext cx="147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90" name="Ink 7189">
                  <a:extLst>
                    <a:ext uri="{FF2B5EF4-FFF2-40B4-BE49-F238E27FC236}">
                      <a16:creationId xmlns:a16="http://schemas.microsoft.com/office/drawing/2014/main" id="{3C682F52-8F1A-3BF4-5217-46DAEBBF86F5}"/>
                    </a:ext>
                  </a:extLst>
                </p14:cNvPr>
                <p14:cNvContentPartPr/>
                <p14:nvPr/>
              </p14:nvContentPartPr>
              <p14:xfrm>
                <a:off x="4773744" y="4645008"/>
                <a:ext cx="126360" cy="270000"/>
              </p14:xfrm>
            </p:contentPart>
          </mc:Choice>
          <mc:Fallback xmlns="">
            <p:pic>
              <p:nvPicPr>
                <p:cNvPr id="7190" name="Ink 7189">
                  <a:extLst>
                    <a:ext uri="{FF2B5EF4-FFF2-40B4-BE49-F238E27FC236}">
                      <a16:creationId xmlns:a16="http://schemas.microsoft.com/office/drawing/2014/main" id="{3C682F52-8F1A-3BF4-5217-46DAEBBF86F5}"/>
                    </a:ext>
                  </a:extLst>
                </p:cNvPr>
                <p:cNvPicPr/>
                <p:nvPr/>
              </p:nvPicPr>
              <p:blipFill>
                <a:blip r:embed="rId99"/>
                <a:stretch>
                  <a:fillRect/>
                </a:stretch>
              </p:blipFill>
              <p:spPr>
                <a:xfrm>
                  <a:off x="4769424" y="4640688"/>
                  <a:ext cx="135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91" name="Ink 7190">
                  <a:extLst>
                    <a:ext uri="{FF2B5EF4-FFF2-40B4-BE49-F238E27FC236}">
                      <a16:creationId xmlns:a16="http://schemas.microsoft.com/office/drawing/2014/main" id="{1AF893C4-2EB3-8666-F1E6-BE1F382A40F1}"/>
                    </a:ext>
                  </a:extLst>
                </p14:cNvPr>
                <p14:cNvContentPartPr/>
                <p14:nvPr/>
              </p14:nvContentPartPr>
              <p14:xfrm>
                <a:off x="4805784" y="4686048"/>
                <a:ext cx="98640" cy="78120"/>
              </p14:xfrm>
            </p:contentPart>
          </mc:Choice>
          <mc:Fallback xmlns="">
            <p:pic>
              <p:nvPicPr>
                <p:cNvPr id="7191" name="Ink 7190">
                  <a:extLst>
                    <a:ext uri="{FF2B5EF4-FFF2-40B4-BE49-F238E27FC236}">
                      <a16:creationId xmlns:a16="http://schemas.microsoft.com/office/drawing/2014/main" id="{1AF893C4-2EB3-8666-F1E6-BE1F382A40F1}"/>
                    </a:ext>
                  </a:extLst>
                </p:cNvPr>
                <p:cNvPicPr/>
                <p:nvPr/>
              </p:nvPicPr>
              <p:blipFill>
                <a:blip r:embed="rId101"/>
                <a:stretch>
                  <a:fillRect/>
                </a:stretch>
              </p:blipFill>
              <p:spPr>
                <a:xfrm>
                  <a:off x="4801464" y="4681728"/>
                  <a:ext cx="107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93" name="Ink 7192">
                  <a:extLst>
                    <a:ext uri="{FF2B5EF4-FFF2-40B4-BE49-F238E27FC236}">
                      <a16:creationId xmlns:a16="http://schemas.microsoft.com/office/drawing/2014/main" id="{0E859BD0-0D93-D04E-A24E-AD6F4531C1BA}"/>
                    </a:ext>
                  </a:extLst>
                </p14:cNvPr>
                <p14:cNvContentPartPr/>
                <p14:nvPr/>
              </p14:nvContentPartPr>
              <p14:xfrm>
                <a:off x="4857624" y="4817808"/>
                <a:ext cx="136440" cy="121680"/>
              </p14:xfrm>
            </p:contentPart>
          </mc:Choice>
          <mc:Fallback xmlns="">
            <p:pic>
              <p:nvPicPr>
                <p:cNvPr id="7193" name="Ink 7192">
                  <a:extLst>
                    <a:ext uri="{FF2B5EF4-FFF2-40B4-BE49-F238E27FC236}">
                      <a16:creationId xmlns:a16="http://schemas.microsoft.com/office/drawing/2014/main" id="{0E859BD0-0D93-D04E-A24E-AD6F4531C1BA}"/>
                    </a:ext>
                  </a:extLst>
                </p:cNvPr>
                <p:cNvPicPr/>
                <p:nvPr/>
              </p:nvPicPr>
              <p:blipFill>
                <a:blip r:embed="rId103"/>
                <a:stretch>
                  <a:fillRect/>
                </a:stretch>
              </p:blipFill>
              <p:spPr>
                <a:xfrm>
                  <a:off x="4853304" y="4813488"/>
                  <a:ext cx="145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94" name="Ink 7193">
                  <a:extLst>
                    <a:ext uri="{FF2B5EF4-FFF2-40B4-BE49-F238E27FC236}">
                      <a16:creationId xmlns:a16="http://schemas.microsoft.com/office/drawing/2014/main" id="{31587B7C-8C66-E37D-DE92-DCF03B7C1BC7}"/>
                    </a:ext>
                  </a:extLst>
                </p14:cNvPr>
                <p14:cNvContentPartPr/>
                <p14:nvPr/>
              </p14:nvContentPartPr>
              <p14:xfrm>
                <a:off x="4883184" y="4928688"/>
                <a:ext cx="46080" cy="244800"/>
              </p14:xfrm>
            </p:contentPart>
          </mc:Choice>
          <mc:Fallback xmlns="">
            <p:pic>
              <p:nvPicPr>
                <p:cNvPr id="7194" name="Ink 7193">
                  <a:extLst>
                    <a:ext uri="{FF2B5EF4-FFF2-40B4-BE49-F238E27FC236}">
                      <a16:creationId xmlns:a16="http://schemas.microsoft.com/office/drawing/2014/main" id="{31587B7C-8C66-E37D-DE92-DCF03B7C1BC7}"/>
                    </a:ext>
                  </a:extLst>
                </p:cNvPr>
                <p:cNvPicPr/>
                <p:nvPr/>
              </p:nvPicPr>
              <p:blipFill>
                <a:blip r:embed="rId105"/>
                <a:stretch>
                  <a:fillRect/>
                </a:stretch>
              </p:blipFill>
              <p:spPr>
                <a:xfrm>
                  <a:off x="4878864" y="4924368"/>
                  <a:ext cx="547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95" name="Ink 7194">
                  <a:extLst>
                    <a:ext uri="{FF2B5EF4-FFF2-40B4-BE49-F238E27FC236}">
                      <a16:creationId xmlns:a16="http://schemas.microsoft.com/office/drawing/2014/main" id="{CE8FC971-C929-A276-E3C4-7CA1E1997BE2}"/>
                    </a:ext>
                  </a:extLst>
                </p14:cNvPr>
                <p14:cNvContentPartPr/>
                <p14:nvPr/>
              </p14:nvContentPartPr>
              <p14:xfrm>
                <a:off x="4928544" y="5065488"/>
                <a:ext cx="59760" cy="50400"/>
              </p14:xfrm>
            </p:contentPart>
          </mc:Choice>
          <mc:Fallback xmlns="">
            <p:pic>
              <p:nvPicPr>
                <p:cNvPr id="7195" name="Ink 7194">
                  <a:extLst>
                    <a:ext uri="{FF2B5EF4-FFF2-40B4-BE49-F238E27FC236}">
                      <a16:creationId xmlns:a16="http://schemas.microsoft.com/office/drawing/2014/main" id="{CE8FC971-C929-A276-E3C4-7CA1E1997BE2}"/>
                    </a:ext>
                  </a:extLst>
                </p:cNvPr>
                <p:cNvPicPr/>
                <p:nvPr/>
              </p:nvPicPr>
              <p:blipFill>
                <a:blip r:embed="rId107"/>
                <a:stretch>
                  <a:fillRect/>
                </a:stretch>
              </p:blipFill>
              <p:spPr>
                <a:xfrm>
                  <a:off x="4924224" y="5061168"/>
                  <a:ext cx="68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96" name="Ink 7195">
                  <a:extLst>
                    <a:ext uri="{FF2B5EF4-FFF2-40B4-BE49-F238E27FC236}">
                      <a16:creationId xmlns:a16="http://schemas.microsoft.com/office/drawing/2014/main" id="{76E494EE-0C4B-3A3B-B8D8-5A08771C0889}"/>
                    </a:ext>
                  </a:extLst>
                </p14:cNvPr>
                <p14:cNvContentPartPr/>
                <p14:nvPr/>
              </p14:nvContentPartPr>
              <p14:xfrm>
                <a:off x="4855104" y="4971888"/>
                <a:ext cx="117000" cy="30240"/>
              </p14:xfrm>
            </p:contentPart>
          </mc:Choice>
          <mc:Fallback xmlns="">
            <p:pic>
              <p:nvPicPr>
                <p:cNvPr id="7196" name="Ink 7195">
                  <a:extLst>
                    <a:ext uri="{FF2B5EF4-FFF2-40B4-BE49-F238E27FC236}">
                      <a16:creationId xmlns:a16="http://schemas.microsoft.com/office/drawing/2014/main" id="{76E494EE-0C4B-3A3B-B8D8-5A08771C0889}"/>
                    </a:ext>
                  </a:extLst>
                </p:cNvPr>
                <p:cNvPicPr/>
                <p:nvPr/>
              </p:nvPicPr>
              <p:blipFill>
                <a:blip r:embed="rId109"/>
                <a:stretch>
                  <a:fillRect/>
                </a:stretch>
              </p:blipFill>
              <p:spPr>
                <a:xfrm>
                  <a:off x="4850784" y="4967568"/>
                  <a:ext cx="125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98" name="Ink 7197">
                  <a:extLst>
                    <a:ext uri="{FF2B5EF4-FFF2-40B4-BE49-F238E27FC236}">
                      <a16:creationId xmlns:a16="http://schemas.microsoft.com/office/drawing/2014/main" id="{907BFB51-3DB8-9391-FAD2-32AFFB5237F5}"/>
                    </a:ext>
                  </a:extLst>
                </p14:cNvPr>
                <p14:cNvContentPartPr/>
                <p14:nvPr/>
              </p14:nvContentPartPr>
              <p14:xfrm>
                <a:off x="4652784" y="4069008"/>
                <a:ext cx="86040" cy="118440"/>
              </p14:xfrm>
            </p:contentPart>
          </mc:Choice>
          <mc:Fallback xmlns="">
            <p:pic>
              <p:nvPicPr>
                <p:cNvPr id="7198" name="Ink 7197">
                  <a:extLst>
                    <a:ext uri="{FF2B5EF4-FFF2-40B4-BE49-F238E27FC236}">
                      <a16:creationId xmlns:a16="http://schemas.microsoft.com/office/drawing/2014/main" id="{907BFB51-3DB8-9391-FAD2-32AFFB5237F5}"/>
                    </a:ext>
                  </a:extLst>
                </p:cNvPr>
                <p:cNvPicPr/>
                <p:nvPr/>
              </p:nvPicPr>
              <p:blipFill>
                <a:blip r:embed="rId111"/>
                <a:stretch>
                  <a:fillRect/>
                </a:stretch>
              </p:blipFill>
              <p:spPr>
                <a:xfrm>
                  <a:off x="4648464" y="4064688"/>
                  <a:ext cx="94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99" name="Ink 7198">
                  <a:extLst>
                    <a:ext uri="{FF2B5EF4-FFF2-40B4-BE49-F238E27FC236}">
                      <a16:creationId xmlns:a16="http://schemas.microsoft.com/office/drawing/2014/main" id="{02675DEB-7EB8-4DFE-9F45-EFBAA2A99227}"/>
                    </a:ext>
                  </a:extLst>
                </p14:cNvPr>
                <p14:cNvContentPartPr/>
                <p14:nvPr/>
              </p14:nvContentPartPr>
              <p14:xfrm>
                <a:off x="4736304" y="4098888"/>
                <a:ext cx="360" cy="25200"/>
              </p14:xfrm>
            </p:contentPart>
          </mc:Choice>
          <mc:Fallback xmlns="">
            <p:pic>
              <p:nvPicPr>
                <p:cNvPr id="7199" name="Ink 7198">
                  <a:extLst>
                    <a:ext uri="{FF2B5EF4-FFF2-40B4-BE49-F238E27FC236}">
                      <a16:creationId xmlns:a16="http://schemas.microsoft.com/office/drawing/2014/main" id="{02675DEB-7EB8-4DFE-9F45-EFBAA2A99227}"/>
                    </a:ext>
                  </a:extLst>
                </p:cNvPr>
                <p:cNvPicPr/>
                <p:nvPr/>
              </p:nvPicPr>
              <p:blipFill>
                <a:blip r:embed="rId113"/>
                <a:stretch>
                  <a:fillRect/>
                </a:stretch>
              </p:blipFill>
              <p:spPr>
                <a:xfrm>
                  <a:off x="4731984" y="4094568"/>
                  <a:ext cx="9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00" name="Ink 7199">
                  <a:extLst>
                    <a:ext uri="{FF2B5EF4-FFF2-40B4-BE49-F238E27FC236}">
                      <a16:creationId xmlns:a16="http://schemas.microsoft.com/office/drawing/2014/main" id="{78BB6A9A-8D94-0025-E118-F8FF3CE55D8D}"/>
                    </a:ext>
                  </a:extLst>
                </p14:cNvPr>
                <p14:cNvContentPartPr/>
                <p14:nvPr/>
              </p14:nvContentPartPr>
              <p14:xfrm>
                <a:off x="4699584" y="4196808"/>
                <a:ext cx="130320" cy="293760"/>
              </p14:xfrm>
            </p:contentPart>
          </mc:Choice>
          <mc:Fallback xmlns="">
            <p:pic>
              <p:nvPicPr>
                <p:cNvPr id="7200" name="Ink 7199">
                  <a:extLst>
                    <a:ext uri="{FF2B5EF4-FFF2-40B4-BE49-F238E27FC236}">
                      <a16:creationId xmlns:a16="http://schemas.microsoft.com/office/drawing/2014/main" id="{78BB6A9A-8D94-0025-E118-F8FF3CE55D8D}"/>
                    </a:ext>
                  </a:extLst>
                </p:cNvPr>
                <p:cNvPicPr/>
                <p:nvPr/>
              </p:nvPicPr>
              <p:blipFill>
                <a:blip r:embed="rId115"/>
                <a:stretch>
                  <a:fillRect/>
                </a:stretch>
              </p:blipFill>
              <p:spPr>
                <a:xfrm>
                  <a:off x="4695264" y="4192488"/>
                  <a:ext cx="138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01" name="Ink 7200">
                  <a:extLst>
                    <a:ext uri="{FF2B5EF4-FFF2-40B4-BE49-F238E27FC236}">
                      <a16:creationId xmlns:a16="http://schemas.microsoft.com/office/drawing/2014/main" id="{93A9DB8C-C2B3-1EA5-B9EE-7A160E1C23CB}"/>
                    </a:ext>
                  </a:extLst>
                </p14:cNvPr>
                <p14:cNvContentPartPr/>
                <p14:nvPr/>
              </p14:nvContentPartPr>
              <p14:xfrm>
                <a:off x="4686624" y="4236768"/>
                <a:ext cx="77760" cy="42480"/>
              </p14:xfrm>
            </p:contentPart>
          </mc:Choice>
          <mc:Fallback xmlns="">
            <p:pic>
              <p:nvPicPr>
                <p:cNvPr id="7201" name="Ink 7200">
                  <a:extLst>
                    <a:ext uri="{FF2B5EF4-FFF2-40B4-BE49-F238E27FC236}">
                      <a16:creationId xmlns:a16="http://schemas.microsoft.com/office/drawing/2014/main" id="{93A9DB8C-C2B3-1EA5-B9EE-7A160E1C23CB}"/>
                    </a:ext>
                  </a:extLst>
                </p:cNvPr>
                <p:cNvPicPr/>
                <p:nvPr/>
              </p:nvPicPr>
              <p:blipFill>
                <a:blip r:embed="rId117"/>
                <a:stretch>
                  <a:fillRect/>
                </a:stretch>
              </p:blipFill>
              <p:spPr>
                <a:xfrm>
                  <a:off x="4682304" y="4232448"/>
                  <a:ext cx="86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03" name="Ink 7202">
                  <a:extLst>
                    <a:ext uri="{FF2B5EF4-FFF2-40B4-BE49-F238E27FC236}">
                      <a16:creationId xmlns:a16="http://schemas.microsoft.com/office/drawing/2014/main" id="{979A3E72-951A-1A3D-2B0E-5979136BB6DC}"/>
                    </a:ext>
                  </a:extLst>
                </p14:cNvPr>
                <p14:cNvContentPartPr/>
                <p14:nvPr/>
              </p14:nvContentPartPr>
              <p14:xfrm>
                <a:off x="4720824" y="3894408"/>
                <a:ext cx="119160" cy="138240"/>
              </p14:xfrm>
            </p:contentPart>
          </mc:Choice>
          <mc:Fallback xmlns="">
            <p:pic>
              <p:nvPicPr>
                <p:cNvPr id="7203" name="Ink 7202">
                  <a:extLst>
                    <a:ext uri="{FF2B5EF4-FFF2-40B4-BE49-F238E27FC236}">
                      <a16:creationId xmlns:a16="http://schemas.microsoft.com/office/drawing/2014/main" id="{979A3E72-951A-1A3D-2B0E-5979136BB6DC}"/>
                    </a:ext>
                  </a:extLst>
                </p:cNvPr>
                <p:cNvPicPr/>
                <p:nvPr/>
              </p:nvPicPr>
              <p:blipFill>
                <a:blip r:embed="rId119"/>
                <a:stretch>
                  <a:fillRect/>
                </a:stretch>
              </p:blipFill>
              <p:spPr>
                <a:xfrm>
                  <a:off x="4716504" y="3890088"/>
                  <a:ext cx="127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04" name="Ink 7203">
                  <a:extLst>
                    <a:ext uri="{FF2B5EF4-FFF2-40B4-BE49-F238E27FC236}">
                      <a16:creationId xmlns:a16="http://schemas.microsoft.com/office/drawing/2014/main" id="{FB8CF26F-A91E-3CCC-D1FB-42B01D153187}"/>
                    </a:ext>
                  </a:extLst>
                </p14:cNvPr>
                <p14:cNvContentPartPr/>
                <p14:nvPr/>
              </p14:nvContentPartPr>
              <p14:xfrm>
                <a:off x="4763304" y="4023288"/>
                <a:ext cx="85320" cy="314640"/>
              </p14:xfrm>
            </p:contentPart>
          </mc:Choice>
          <mc:Fallback xmlns="">
            <p:pic>
              <p:nvPicPr>
                <p:cNvPr id="7204" name="Ink 7203">
                  <a:extLst>
                    <a:ext uri="{FF2B5EF4-FFF2-40B4-BE49-F238E27FC236}">
                      <a16:creationId xmlns:a16="http://schemas.microsoft.com/office/drawing/2014/main" id="{FB8CF26F-A91E-3CCC-D1FB-42B01D153187}"/>
                    </a:ext>
                  </a:extLst>
                </p:cNvPr>
                <p:cNvPicPr/>
                <p:nvPr/>
              </p:nvPicPr>
              <p:blipFill>
                <a:blip r:embed="rId121"/>
                <a:stretch>
                  <a:fillRect/>
                </a:stretch>
              </p:blipFill>
              <p:spPr>
                <a:xfrm>
                  <a:off x="4758984" y="4018608"/>
                  <a:ext cx="939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06" name="Ink 7205">
                  <a:extLst>
                    <a:ext uri="{FF2B5EF4-FFF2-40B4-BE49-F238E27FC236}">
                      <a16:creationId xmlns:a16="http://schemas.microsoft.com/office/drawing/2014/main" id="{83469BA7-0AA8-3833-E38A-BF078130F77B}"/>
                    </a:ext>
                  </a:extLst>
                </p14:cNvPr>
                <p14:cNvContentPartPr/>
                <p14:nvPr/>
              </p14:nvContentPartPr>
              <p14:xfrm>
                <a:off x="4736304" y="4096368"/>
                <a:ext cx="61560" cy="360"/>
              </p14:xfrm>
            </p:contentPart>
          </mc:Choice>
          <mc:Fallback xmlns="">
            <p:pic>
              <p:nvPicPr>
                <p:cNvPr id="7206" name="Ink 7205">
                  <a:extLst>
                    <a:ext uri="{FF2B5EF4-FFF2-40B4-BE49-F238E27FC236}">
                      <a16:creationId xmlns:a16="http://schemas.microsoft.com/office/drawing/2014/main" id="{83469BA7-0AA8-3833-E38A-BF078130F77B}"/>
                    </a:ext>
                  </a:extLst>
                </p:cNvPr>
                <p:cNvPicPr/>
                <p:nvPr/>
              </p:nvPicPr>
              <p:blipFill>
                <a:blip r:embed="rId123"/>
                <a:stretch>
                  <a:fillRect/>
                </a:stretch>
              </p:blipFill>
              <p:spPr>
                <a:xfrm>
                  <a:off x="4731984" y="4092048"/>
                  <a:ext cx="70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07" name="Ink 7206">
                  <a:extLst>
                    <a:ext uri="{FF2B5EF4-FFF2-40B4-BE49-F238E27FC236}">
                      <a16:creationId xmlns:a16="http://schemas.microsoft.com/office/drawing/2014/main" id="{551827CD-C29A-6CB8-8575-DB6D866CEA6C}"/>
                    </a:ext>
                  </a:extLst>
                </p14:cNvPr>
                <p14:cNvContentPartPr/>
                <p14:nvPr/>
              </p14:nvContentPartPr>
              <p14:xfrm>
                <a:off x="4791384" y="4069008"/>
                <a:ext cx="25920" cy="8640"/>
              </p14:xfrm>
            </p:contentPart>
          </mc:Choice>
          <mc:Fallback xmlns="">
            <p:pic>
              <p:nvPicPr>
                <p:cNvPr id="7207" name="Ink 7206">
                  <a:extLst>
                    <a:ext uri="{FF2B5EF4-FFF2-40B4-BE49-F238E27FC236}">
                      <a16:creationId xmlns:a16="http://schemas.microsoft.com/office/drawing/2014/main" id="{551827CD-C29A-6CB8-8575-DB6D866CEA6C}"/>
                    </a:ext>
                  </a:extLst>
                </p:cNvPr>
                <p:cNvPicPr/>
                <p:nvPr/>
              </p:nvPicPr>
              <p:blipFill>
                <a:blip r:embed="rId125"/>
                <a:stretch>
                  <a:fillRect/>
                </a:stretch>
              </p:blipFill>
              <p:spPr>
                <a:xfrm>
                  <a:off x="4787064" y="4064688"/>
                  <a:ext cx="34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10" name="Ink 7209">
                  <a:extLst>
                    <a:ext uri="{FF2B5EF4-FFF2-40B4-BE49-F238E27FC236}">
                      <a16:creationId xmlns:a16="http://schemas.microsoft.com/office/drawing/2014/main" id="{3E7F9F68-80C6-E75D-B329-822701A12FFA}"/>
                    </a:ext>
                  </a:extLst>
                </p14:cNvPr>
                <p14:cNvContentPartPr/>
                <p14:nvPr/>
              </p14:nvContentPartPr>
              <p14:xfrm>
                <a:off x="4889304" y="3720168"/>
                <a:ext cx="122400" cy="139320"/>
              </p14:xfrm>
            </p:contentPart>
          </mc:Choice>
          <mc:Fallback xmlns="">
            <p:pic>
              <p:nvPicPr>
                <p:cNvPr id="7210" name="Ink 7209">
                  <a:extLst>
                    <a:ext uri="{FF2B5EF4-FFF2-40B4-BE49-F238E27FC236}">
                      <a16:creationId xmlns:a16="http://schemas.microsoft.com/office/drawing/2014/main" id="{3E7F9F68-80C6-E75D-B329-822701A12FFA}"/>
                    </a:ext>
                  </a:extLst>
                </p:cNvPr>
                <p:cNvPicPr/>
                <p:nvPr/>
              </p:nvPicPr>
              <p:blipFill>
                <a:blip r:embed="rId127"/>
                <a:stretch>
                  <a:fillRect/>
                </a:stretch>
              </p:blipFill>
              <p:spPr>
                <a:xfrm>
                  <a:off x="4884984" y="3715848"/>
                  <a:ext cx="131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11" name="Ink 7210">
                  <a:extLst>
                    <a:ext uri="{FF2B5EF4-FFF2-40B4-BE49-F238E27FC236}">
                      <a16:creationId xmlns:a16="http://schemas.microsoft.com/office/drawing/2014/main" id="{5F0F8D1E-A464-4B9F-7898-6544406AB7B4}"/>
                    </a:ext>
                  </a:extLst>
                </p14:cNvPr>
                <p14:cNvContentPartPr/>
                <p14:nvPr/>
              </p14:nvContentPartPr>
              <p14:xfrm>
                <a:off x="4925664" y="3858768"/>
                <a:ext cx="12240" cy="146880"/>
              </p14:xfrm>
            </p:contentPart>
          </mc:Choice>
          <mc:Fallback xmlns="">
            <p:pic>
              <p:nvPicPr>
                <p:cNvPr id="7211" name="Ink 7210">
                  <a:extLst>
                    <a:ext uri="{FF2B5EF4-FFF2-40B4-BE49-F238E27FC236}">
                      <a16:creationId xmlns:a16="http://schemas.microsoft.com/office/drawing/2014/main" id="{5F0F8D1E-A464-4B9F-7898-6544406AB7B4}"/>
                    </a:ext>
                  </a:extLst>
                </p:cNvPr>
                <p:cNvPicPr/>
                <p:nvPr/>
              </p:nvPicPr>
              <p:blipFill>
                <a:blip r:embed="rId129"/>
                <a:stretch>
                  <a:fillRect/>
                </a:stretch>
              </p:blipFill>
              <p:spPr>
                <a:xfrm>
                  <a:off x="4921344" y="3854448"/>
                  <a:ext cx="20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12" name="Ink 7211">
                  <a:extLst>
                    <a:ext uri="{FF2B5EF4-FFF2-40B4-BE49-F238E27FC236}">
                      <a16:creationId xmlns:a16="http://schemas.microsoft.com/office/drawing/2014/main" id="{421C9616-E852-2B70-8D42-267F7904457B}"/>
                    </a:ext>
                  </a:extLst>
                </p14:cNvPr>
                <p14:cNvContentPartPr/>
                <p14:nvPr/>
              </p14:nvContentPartPr>
              <p14:xfrm>
                <a:off x="4873464" y="3903048"/>
                <a:ext cx="90360" cy="29160"/>
              </p14:xfrm>
            </p:contentPart>
          </mc:Choice>
          <mc:Fallback xmlns="">
            <p:pic>
              <p:nvPicPr>
                <p:cNvPr id="7212" name="Ink 7211">
                  <a:extLst>
                    <a:ext uri="{FF2B5EF4-FFF2-40B4-BE49-F238E27FC236}">
                      <a16:creationId xmlns:a16="http://schemas.microsoft.com/office/drawing/2014/main" id="{421C9616-E852-2B70-8D42-267F7904457B}"/>
                    </a:ext>
                  </a:extLst>
                </p:cNvPr>
                <p:cNvPicPr/>
                <p:nvPr/>
              </p:nvPicPr>
              <p:blipFill>
                <a:blip r:embed="rId131"/>
                <a:stretch>
                  <a:fillRect/>
                </a:stretch>
              </p:blipFill>
              <p:spPr>
                <a:xfrm>
                  <a:off x="4869144" y="3898728"/>
                  <a:ext cx="99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13" name="Ink 7212">
                  <a:extLst>
                    <a:ext uri="{FF2B5EF4-FFF2-40B4-BE49-F238E27FC236}">
                      <a16:creationId xmlns:a16="http://schemas.microsoft.com/office/drawing/2014/main" id="{D88D3DCC-DC34-98F1-84AF-829543B758C0}"/>
                    </a:ext>
                  </a:extLst>
                </p14:cNvPr>
                <p14:cNvContentPartPr/>
                <p14:nvPr/>
              </p14:nvContentPartPr>
              <p14:xfrm>
                <a:off x="5084064" y="3821328"/>
                <a:ext cx="109800" cy="95040"/>
              </p14:xfrm>
            </p:contentPart>
          </mc:Choice>
          <mc:Fallback xmlns="">
            <p:pic>
              <p:nvPicPr>
                <p:cNvPr id="7213" name="Ink 7212">
                  <a:extLst>
                    <a:ext uri="{FF2B5EF4-FFF2-40B4-BE49-F238E27FC236}">
                      <a16:creationId xmlns:a16="http://schemas.microsoft.com/office/drawing/2014/main" id="{D88D3DCC-DC34-98F1-84AF-829543B758C0}"/>
                    </a:ext>
                  </a:extLst>
                </p:cNvPr>
                <p:cNvPicPr/>
                <p:nvPr/>
              </p:nvPicPr>
              <p:blipFill>
                <a:blip r:embed="rId133"/>
                <a:stretch>
                  <a:fillRect/>
                </a:stretch>
              </p:blipFill>
              <p:spPr>
                <a:xfrm>
                  <a:off x="5079744" y="3817008"/>
                  <a:ext cx="11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214" name="Ink 7213">
                  <a:extLst>
                    <a:ext uri="{FF2B5EF4-FFF2-40B4-BE49-F238E27FC236}">
                      <a16:creationId xmlns:a16="http://schemas.microsoft.com/office/drawing/2014/main" id="{5D2AC484-8034-12F6-3B0B-AA464655D601}"/>
                    </a:ext>
                  </a:extLst>
                </p14:cNvPr>
                <p14:cNvContentPartPr/>
                <p14:nvPr/>
              </p14:nvContentPartPr>
              <p14:xfrm>
                <a:off x="5138784" y="3913488"/>
                <a:ext cx="55440" cy="182160"/>
              </p14:xfrm>
            </p:contentPart>
          </mc:Choice>
          <mc:Fallback xmlns="">
            <p:pic>
              <p:nvPicPr>
                <p:cNvPr id="7214" name="Ink 7213">
                  <a:extLst>
                    <a:ext uri="{FF2B5EF4-FFF2-40B4-BE49-F238E27FC236}">
                      <a16:creationId xmlns:a16="http://schemas.microsoft.com/office/drawing/2014/main" id="{5D2AC484-8034-12F6-3B0B-AA464655D601}"/>
                    </a:ext>
                  </a:extLst>
                </p:cNvPr>
                <p:cNvPicPr/>
                <p:nvPr/>
              </p:nvPicPr>
              <p:blipFill>
                <a:blip r:embed="rId135"/>
                <a:stretch>
                  <a:fillRect/>
                </a:stretch>
              </p:blipFill>
              <p:spPr>
                <a:xfrm>
                  <a:off x="5134104" y="3909168"/>
                  <a:ext cx="64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15" name="Ink 7214">
                  <a:extLst>
                    <a:ext uri="{FF2B5EF4-FFF2-40B4-BE49-F238E27FC236}">
                      <a16:creationId xmlns:a16="http://schemas.microsoft.com/office/drawing/2014/main" id="{846244F6-3605-CFD7-C87D-68AFCAD56F7C}"/>
                    </a:ext>
                  </a:extLst>
                </p14:cNvPr>
                <p14:cNvContentPartPr/>
                <p14:nvPr/>
              </p14:nvContentPartPr>
              <p14:xfrm>
                <a:off x="5120784" y="3968568"/>
                <a:ext cx="98640" cy="55080"/>
              </p14:xfrm>
            </p:contentPart>
          </mc:Choice>
          <mc:Fallback xmlns="">
            <p:pic>
              <p:nvPicPr>
                <p:cNvPr id="7215" name="Ink 7214">
                  <a:extLst>
                    <a:ext uri="{FF2B5EF4-FFF2-40B4-BE49-F238E27FC236}">
                      <a16:creationId xmlns:a16="http://schemas.microsoft.com/office/drawing/2014/main" id="{846244F6-3605-CFD7-C87D-68AFCAD56F7C}"/>
                    </a:ext>
                  </a:extLst>
                </p:cNvPr>
                <p:cNvPicPr/>
                <p:nvPr/>
              </p:nvPicPr>
              <p:blipFill>
                <a:blip r:embed="rId137"/>
                <a:stretch>
                  <a:fillRect/>
                </a:stretch>
              </p:blipFill>
              <p:spPr>
                <a:xfrm>
                  <a:off x="5116464" y="3964248"/>
                  <a:ext cx="107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216" name="Ink 7215">
                  <a:extLst>
                    <a:ext uri="{FF2B5EF4-FFF2-40B4-BE49-F238E27FC236}">
                      <a16:creationId xmlns:a16="http://schemas.microsoft.com/office/drawing/2014/main" id="{90C9D49D-E963-B283-94CD-388BACF6D042}"/>
                    </a:ext>
                  </a:extLst>
                </p14:cNvPr>
                <p14:cNvContentPartPr/>
                <p14:nvPr/>
              </p14:nvContentPartPr>
              <p14:xfrm>
                <a:off x="5139504" y="4059648"/>
                <a:ext cx="111600" cy="104040"/>
              </p14:xfrm>
            </p:contentPart>
          </mc:Choice>
          <mc:Fallback xmlns="">
            <p:pic>
              <p:nvPicPr>
                <p:cNvPr id="7216" name="Ink 7215">
                  <a:extLst>
                    <a:ext uri="{FF2B5EF4-FFF2-40B4-BE49-F238E27FC236}">
                      <a16:creationId xmlns:a16="http://schemas.microsoft.com/office/drawing/2014/main" id="{90C9D49D-E963-B283-94CD-388BACF6D042}"/>
                    </a:ext>
                  </a:extLst>
                </p:cNvPr>
                <p:cNvPicPr/>
                <p:nvPr/>
              </p:nvPicPr>
              <p:blipFill>
                <a:blip r:embed="rId139"/>
                <a:stretch>
                  <a:fillRect/>
                </a:stretch>
              </p:blipFill>
              <p:spPr>
                <a:xfrm>
                  <a:off x="5135184" y="4055328"/>
                  <a:ext cx="12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218" name="Ink 7217">
                  <a:extLst>
                    <a:ext uri="{FF2B5EF4-FFF2-40B4-BE49-F238E27FC236}">
                      <a16:creationId xmlns:a16="http://schemas.microsoft.com/office/drawing/2014/main" id="{DA0AF109-A0AD-D03D-AA00-C1FE94B3BFBA}"/>
                    </a:ext>
                  </a:extLst>
                </p14:cNvPr>
                <p14:cNvContentPartPr/>
                <p14:nvPr/>
              </p14:nvContentPartPr>
              <p14:xfrm>
                <a:off x="4488984" y="3699288"/>
                <a:ext cx="126000" cy="123480"/>
              </p14:xfrm>
            </p:contentPart>
          </mc:Choice>
          <mc:Fallback xmlns="">
            <p:pic>
              <p:nvPicPr>
                <p:cNvPr id="7218" name="Ink 7217">
                  <a:extLst>
                    <a:ext uri="{FF2B5EF4-FFF2-40B4-BE49-F238E27FC236}">
                      <a16:creationId xmlns:a16="http://schemas.microsoft.com/office/drawing/2014/main" id="{DA0AF109-A0AD-D03D-AA00-C1FE94B3BFBA}"/>
                    </a:ext>
                  </a:extLst>
                </p:cNvPr>
                <p:cNvPicPr/>
                <p:nvPr/>
              </p:nvPicPr>
              <p:blipFill>
                <a:blip r:embed="rId141"/>
                <a:stretch>
                  <a:fillRect/>
                </a:stretch>
              </p:blipFill>
              <p:spPr>
                <a:xfrm>
                  <a:off x="4484664" y="3694968"/>
                  <a:ext cx="134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219" name="Ink 7218">
                  <a:extLst>
                    <a:ext uri="{FF2B5EF4-FFF2-40B4-BE49-F238E27FC236}">
                      <a16:creationId xmlns:a16="http://schemas.microsoft.com/office/drawing/2014/main" id="{3F9EBF1A-6799-D186-F3FB-0762A40EE1E5}"/>
                    </a:ext>
                  </a:extLst>
                </p14:cNvPr>
                <p14:cNvContentPartPr/>
                <p14:nvPr/>
              </p14:nvContentPartPr>
              <p14:xfrm>
                <a:off x="4572144" y="3822048"/>
                <a:ext cx="18720" cy="211320"/>
              </p14:xfrm>
            </p:contentPart>
          </mc:Choice>
          <mc:Fallback xmlns="">
            <p:pic>
              <p:nvPicPr>
                <p:cNvPr id="7219" name="Ink 7218">
                  <a:extLst>
                    <a:ext uri="{FF2B5EF4-FFF2-40B4-BE49-F238E27FC236}">
                      <a16:creationId xmlns:a16="http://schemas.microsoft.com/office/drawing/2014/main" id="{3F9EBF1A-6799-D186-F3FB-0762A40EE1E5}"/>
                    </a:ext>
                  </a:extLst>
                </p:cNvPr>
                <p:cNvPicPr/>
                <p:nvPr/>
              </p:nvPicPr>
              <p:blipFill>
                <a:blip r:embed="rId143"/>
                <a:stretch>
                  <a:fillRect/>
                </a:stretch>
              </p:blipFill>
              <p:spPr>
                <a:xfrm>
                  <a:off x="4567824" y="3817728"/>
                  <a:ext cx="27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20" name="Ink 7219">
                  <a:extLst>
                    <a:ext uri="{FF2B5EF4-FFF2-40B4-BE49-F238E27FC236}">
                      <a16:creationId xmlns:a16="http://schemas.microsoft.com/office/drawing/2014/main" id="{D76BD4D2-E950-A98B-E8D9-87EBCFD0B28B}"/>
                    </a:ext>
                  </a:extLst>
                </p14:cNvPr>
                <p14:cNvContentPartPr/>
                <p14:nvPr/>
              </p14:nvContentPartPr>
              <p14:xfrm>
                <a:off x="4608504" y="3950208"/>
                <a:ext cx="3960" cy="360"/>
              </p14:xfrm>
            </p:contentPart>
          </mc:Choice>
          <mc:Fallback xmlns="">
            <p:pic>
              <p:nvPicPr>
                <p:cNvPr id="7220" name="Ink 7219">
                  <a:extLst>
                    <a:ext uri="{FF2B5EF4-FFF2-40B4-BE49-F238E27FC236}">
                      <a16:creationId xmlns:a16="http://schemas.microsoft.com/office/drawing/2014/main" id="{D76BD4D2-E950-A98B-E8D9-87EBCFD0B28B}"/>
                    </a:ext>
                  </a:extLst>
                </p:cNvPr>
                <p:cNvPicPr/>
                <p:nvPr/>
              </p:nvPicPr>
              <p:blipFill>
                <a:blip r:embed="rId145"/>
                <a:stretch>
                  <a:fillRect/>
                </a:stretch>
              </p:blipFill>
              <p:spPr>
                <a:xfrm>
                  <a:off x="4604184" y="3945888"/>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221" name="Ink 7220">
                  <a:extLst>
                    <a:ext uri="{FF2B5EF4-FFF2-40B4-BE49-F238E27FC236}">
                      <a16:creationId xmlns:a16="http://schemas.microsoft.com/office/drawing/2014/main" id="{D459ACF0-2F14-7FE4-5CC1-66AA7AA9A9F1}"/>
                    </a:ext>
                  </a:extLst>
                </p14:cNvPr>
                <p14:cNvContentPartPr/>
                <p14:nvPr/>
              </p14:nvContentPartPr>
              <p14:xfrm>
                <a:off x="4590144" y="3922488"/>
                <a:ext cx="60120" cy="66600"/>
              </p14:xfrm>
            </p:contentPart>
          </mc:Choice>
          <mc:Fallback xmlns="">
            <p:pic>
              <p:nvPicPr>
                <p:cNvPr id="7221" name="Ink 7220">
                  <a:extLst>
                    <a:ext uri="{FF2B5EF4-FFF2-40B4-BE49-F238E27FC236}">
                      <a16:creationId xmlns:a16="http://schemas.microsoft.com/office/drawing/2014/main" id="{D459ACF0-2F14-7FE4-5CC1-66AA7AA9A9F1}"/>
                    </a:ext>
                  </a:extLst>
                </p:cNvPr>
                <p:cNvPicPr/>
                <p:nvPr/>
              </p:nvPicPr>
              <p:blipFill>
                <a:blip r:embed="rId147"/>
                <a:stretch>
                  <a:fillRect/>
                </a:stretch>
              </p:blipFill>
              <p:spPr>
                <a:xfrm>
                  <a:off x="4585824" y="3918168"/>
                  <a:ext cx="68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222" name="Ink 7221">
                  <a:extLst>
                    <a:ext uri="{FF2B5EF4-FFF2-40B4-BE49-F238E27FC236}">
                      <a16:creationId xmlns:a16="http://schemas.microsoft.com/office/drawing/2014/main" id="{4C660CF2-8304-C615-FC5E-FBAF8ADE12AF}"/>
                    </a:ext>
                  </a:extLst>
                </p14:cNvPr>
                <p14:cNvContentPartPr/>
                <p14:nvPr/>
              </p14:nvContentPartPr>
              <p14:xfrm>
                <a:off x="4516704" y="3858768"/>
                <a:ext cx="128520" cy="36720"/>
              </p14:xfrm>
            </p:contentPart>
          </mc:Choice>
          <mc:Fallback xmlns="">
            <p:pic>
              <p:nvPicPr>
                <p:cNvPr id="7222" name="Ink 7221">
                  <a:extLst>
                    <a:ext uri="{FF2B5EF4-FFF2-40B4-BE49-F238E27FC236}">
                      <a16:creationId xmlns:a16="http://schemas.microsoft.com/office/drawing/2014/main" id="{4C660CF2-8304-C615-FC5E-FBAF8ADE12AF}"/>
                    </a:ext>
                  </a:extLst>
                </p:cNvPr>
                <p:cNvPicPr/>
                <p:nvPr/>
              </p:nvPicPr>
              <p:blipFill>
                <a:blip r:embed="rId149"/>
                <a:stretch>
                  <a:fillRect/>
                </a:stretch>
              </p:blipFill>
              <p:spPr>
                <a:xfrm>
                  <a:off x="4512384" y="3854448"/>
                  <a:ext cx="137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223" name="Ink 7222">
                  <a:extLst>
                    <a:ext uri="{FF2B5EF4-FFF2-40B4-BE49-F238E27FC236}">
                      <a16:creationId xmlns:a16="http://schemas.microsoft.com/office/drawing/2014/main" id="{F3504A9A-456B-DFA2-F722-96F8FD02F335}"/>
                    </a:ext>
                  </a:extLst>
                </p14:cNvPr>
                <p14:cNvContentPartPr/>
                <p14:nvPr/>
              </p14:nvContentPartPr>
              <p14:xfrm>
                <a:off x="4681584" y="3647448"/>
                <a:ext cx="103320" cy="148320"/>
              </p14:xfrm>
            </p:contentPart>
          </mc:Choice>
          <mc:Fallback xmlns="">
            <p:pic>
              <p:nvPicPr>
                <p:cNvPr id="7223" name="Ink 7222">
                  <a:extLst>
                    <a:ext uri="{FF2B5EF4-FFF2-40B4-BE49-F238E27FC236}">
                      <a16:creationId xmlns:a16="http://schemas.microsoft.com/office/drawing/2014/main" id="{F3504A9A-456B-DFA2-F722-96F8FD02F335}"/>
                    </a:ext>
                  </a:extLst>
                </p:cNvPr>
                <p:cNvPicPr/>
                <p:nvPr/>
              </p:nvPicPr>
              <p:blipFill>
                <a:blip r:embed="rId151"/>
                <a:stretch>
                  <a:fillRect/>
                </a:stretch>
              </p:blipFill>
              <p:spPr>
                <a:xfrm>
                  <a:off x="4677264" y="3643128"/>
                  <a:ext cx="111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224" name="Ink 7223">
                  <a:extLst>
                    <a:ext uri="{FF2B5EF4-FFF2-40B4-BE49-F238E27FC236}">
                      <a16:creationId xmlns:a16="http://schemas.microsoft.com/office/drawing/2014/main" id="{F4B19E75-7D16-E35E-97E2-99B1EA8630FC}"/>
                    </a:ext>
                  </a:extLst>
                </p14:cNvPr>
                <p14:cNvContentPartPr/>
                <p14:nvPr/>
              </p14:nvContentPartPr>
              <p14:xfrm>
                <a:off x="4717944" y="3794688"/>
                <a:ext cx="360" cy="90720"/>
              </p14:xfrm>
            </p:contentPart>
          </mc:Choice>
          <mc:Fallback xmlns="">
            <p:pic>
              <p:nvPicPr>
                <p:cNvPr id="7224" name="Ink 7223">
                  <a:extLst>
                    <a:ext uri="{FF2B5EF4-FFF2-40B4-BE49-F238E27FC236}">
                      <a16:creationId xmlns:a16="http://schemas.microsoft.com/office/drawing/2014/main" id="{F4B19E75-7D16-E35E-97E2-99B1EA8630FC}"/>
                    </a:ext>
                  </a:extLst>
                </p:cNvPr>
                <p:cNvPicPr/>
                <p:nvPr/>
              </p:nvPicPr>
              <p:blipFill>
                <a:blip r:embed="rId153"/>
                <a:stretch>
                  <a:fillRect/>
                </a:stretch>
              </p:blipFill>
              <p:spPr>
                <a:xfrm>
                  <a:off x="4713624" y="3790368"/>
                  <a:ext cx="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226" name="Ink 7225">
                  <a:extLst>
                    <a:ext uri="{FF2B5EF4-FFF2-40B4-BE49-F238E27FC236}">
                      <a16:creationId xmlns:a16="http://schemas.microsoft.com/office/drawing/2014/main" id="{7C1E0D2F-78F4-EBBC-FC82-BCBFDAE22D1A}"/>
                    </a:ext>
                  </a:extLst>
                </p14:cNvPr>
                <p14:cNvContentPartPr/>
                <p14:nvPr/>
              </p14:nvContentPartPr>
              <p14:xfrm>
                <a:off x="4663584" y="3849768"/>
                <a:ext cx="90000" cy="360"/>
              </p14:xfrm>
            </p:contentPart>
          </mc:Choice>
          <mc:Fallback xmlns="">
            <p:pic>
              <p:nvPicPr>
                <p:cNvPr id="7226" name="Ink 7225">
                  <a:extLst>
                    <a:ext uri="{FF2B5EF4-FFF2-40B4-BE49-F238E27FC236}">
                      <a16:creationId xmlns:a16="http://schemas.microsoft.com/office/drawing/2014/main" id="{7C1E0D2F-78F4-EBBC-FC82-BCBFDAE22D1A}"/>
                    </a:ext>
                  </a:extLst>
                </p:cNvPr>
                <p:cNvPicPr/>
                <p:nvPr/>
              </p:nvPicPr>
              <p:blipFill>
                <a:blip r:embed="rId155"/>
                <a:stretch>
                  <a:fillRect/>
                </a:stretch>
              </p:blipFill>
              <p:spPr>
                <a:xfrm>
                  <a:off x="4659264" y="3845448"/>
                  <a:ext cx="98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228" name="Ink 7227">
                  <a:extLst>
                    <a:ext uri="{FF2B5EF4-FFF2-40B4-BE49-F238E27FC236}">
                      <a16:creationId xmlns:a16="http://schemas.microsoft.com/office/drawing/2014/main" id="{C437E35A-4C4A-E15C-2A39-3F145E213A2B}"/>
                    </a:ext>
                  </a:extLst>
                </p14:cNvPr>
                <p14:cNvContentPartPr/>
                <p14:nvPr/>
              </p14:nvContentPartPr>
              <p14:xfrm>
                <a:off x="4699584" y="3968208"/>
                <a:ext cx="360" cy="9720"/>
              </p14:xfrm>
            </p:contentPart>
          </mc:Choice>
          <mc:Fallback xmlns="">
            <p:pic>
              <p:nvPicPr>
                <p:cNvPr id="7228" name="Ink 7227">
                  <a:extLst>
                    <a:ext uri="{FF2B5EF4-FFF2-40B4-BE49-F238E27FC236}">
                      <a16:creationId xmlns:a16="http://schemas.microsoft.com/office/drawing/2014/main" id="{C437E35A-4C4A-E15C-2A39-3F145E213A2B}"/>
                    </a:ext>
                  </a:extLst>
                </p:cNvPr>
                <p:cNvPicPr/>
                <p:nvPr/>
              </p:nvPicPr>
              <p:blipFill>
                <a:blip r:embed="rId157"/>
                <a:stretch>
                  <a:fillRect/>
                </a:stretch>
              </p:blipFill>
              <p:spPr>
                <a:xfrm>
                  <a:off x="4695264" y="3963888"/>
                  <a:ext cx="9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229" name="Ink 7228">
                  <a:extLst>
                    <a:ext uri="{FF2B5EF4-FFF2-40B4-BE49-F238E27FC236}">
                      <a16:creationId xmlns:a16="http://schemas.microsoft.com/office/drawing/2014/main" id="{E97D5597-6B5E-1B65-466F-41481167FD64}"/>
                    </a:ext>
                  </a:extLst>
                </p14:cNvPr>
                <p14:cNvContentPartPr/>
                <p14:nvPr/>
              </p14:nvContentPartPr>
              <p14:xfrm>
                <a:off x="4692744" y="3950208"/>
                <a:ext cx="7560" cy="52920"/>
              </p14:xfrm>
            </p:contentPart>
          </mc:Choice>
          <mc:Fallback xmlns="">
            <p:pic>
              <p:nvPicPr>
                <p:cNvPr id="7229" name="Ink 7228">
                  <a:extLst>
                    <a:ext uri="{FF2B5EF4-FFF2-40B4-BE49-F238E27FC236}">
                      <a16:creationId xmlns:a16="http://schemas.microsoft.com/office/drawing/2014/main" id="{E97D5597-6B5E-1B65-466F-41481167FD64}"/>
                    </a:ext>
                  </a:extLst>
                </p:cNvPr>
                <p:cNvPicPr/>
                <p:nvPr/>
              </p:nvPicPr>
              <p:blipFill>
                <a:blip r:embed="rId159"/>
                <a:stretch>
                  <a:fillRect/>
                </a:stretch>
              </p:blipFill>
              <p:spPr>
                <a:xfrm>
                  <a:off x="4688424" y="3945888"/>
                  <a:ext cx="16200" cy="61560"/>
                </a:xfrm>
                <a:prstGeom prst="rect">
                  <a:avLst/>
                </a:prstGeom>
              </p:spPr>
            </p:pic>
          </mc:Fallback>
        </mc:AlternateContent>
      </p:grpSp>
      <p:sp>
        <p:nvSpPr>
          <p:cNvPr id="7231" name="TextBox 7230">
            <a:extLst>
              <a:ext uri="{FF2B5EF4-FFF2-40B4-BE49-F238E27FC236}">
                <a16:creationId xmlns:a16="http://schemas.microsoft.com/office/drawing/2014/main" id="{41D69B66-53FA-11FD-B94A-7F392165CA7E}"/>
              </a:ext>
            </a:extLst>
          </p:cNvPr>
          <p:cNvSpPr txBox="1"/>
          <p:nvPr/>
        </p:nvSpPr>
        <p:spPr>
          <a:xfrm>
            <a:off x="1173929" y="2414720"/>
            <a:ext cx="1344324" cy="954107"/>
          </a:xfrm>
          <a:prstGeom prst="rect">
            <a:avLst/>
          </a:prstGeom>
          <a:noFill/>
        </p:spPr>
        <p:txBody>
          <a:bodyPr wrap="square" rtlCol="0">
            <a:spAutoFit/>
          </a:bodyPr>
          <a:lstStyle/>
          <a:p>
            <a:r>
              <a:rPr lang="en-US" sz="1400" b="1" dirty="0"/>
              <a:t>1. From God, the Father</a:t>
            </a:r>
          </a:p>
          <a:p>
            <a:pPr algn="ctr"/>
            <a:endParaRPr lang="en-US" sz="1400" dirty="0"/>
          </a:p>
          <a:p>
            <a:pPr algn="ctr"/>
            <a:r>
              <a:rPr lang="en-US" sz="1400" dirty="0"/>
              <a:t>John 3:16</a:t>
            </a:r>
          </a:p>
        </p:txBody>
      </p:sp>
      <p:sp>
        <p:nvSpPr>
          <p:cNvPr id="8192" name="TextBox 8191">
            <a:extLst>
              <a:ext uri="{FF2B5EF4-FFF2-40B4-BE49-F238E27FC236}">
                <a16:creationId xmlns:a16="http://schemas.microsoft.com/office/drawing/2014/main" id="{F4D0D46B-B8B2-C8F1-C613-A34843C0476B}"/>
              </a:ext>
            </a:extLst>
          </p:cNvPr>
          <p:cNvSpPr txBox="1"/>
          <p:nvPr/>
        </p:nvSpPr>
        <p:spPr>
          <a:xfrm>
            <a:off x="1863318" y="4664111"/>
            <a:ext cx="1344324" cy="307777"/>
          </a:xfrm>
          <a:prstGeom prst="rect">
            <a:avLst/>
          </a:prstGeom>
          <a:noFill/>
        </p:spPr>
        <p:txBody>
          <a:bodyPr wrap="square" rtlCol="0">
            <a:spAutoFit/>
          </a:bodyPr>
          <a:lstStyle/>
          <a:p>
            <a:r>
              <a:rPr lang="en-US" sz="1400" b="1" dirty="0"/>
              <a:t>2. To the Son</a:t>
            </a:r>
          </a:p>
        </p:txBody>
      </p:sp>
      <p:sp>
        <p:nvSpPr>
          <p:cNvPr id="8193" name="TextBox 8192">
            <a:extLst>
              <a:ext uri="{FF2B5EF4-FFF2-40B4-BE49-F238E27FC236}">
                <a16:creationId xmlns:a16="http://schemas.microsoft.com/office/drawing/2014/main" id="{47A3F80E-A483-0B9D-B6A9-61F49B17B49E}"/>
              </a:ext>
            </a:extLst>
          </p:cNvPr>
          <p:cNvSpPr txBox="1"/>
          <p:nvPr/>
        </p:nvSpPr>
        <p:spPr>
          <a:xfrm>
            <a:off x="5522832" y="4841256"/>
            <a:ext cx="1868568" cy="307777"/>
          </a:xfrm>
          <a:prstGeom prst="rect">
            <a:avLst/>
          </a:prstGeom>
          <a:noFill/>
        </p:spPr>
        <p:txBody>
          <a:bodyPr wrap="square" rtlCol="0">
            <a:spAutoFit/>
          </a:bodyPr>
          <a:lstStyle/>
          <a:p>
            <a:r>
              <a:rPr lang="en-US" sz="1400" b="1" dirty="0"/>
              <a:t>3. Through the church</a:t>
            </a:r>
          </a:p>
        </p:txBody>
      </p:sp>
      <p:sp>
        <p:nvSpPr>
          <p:cNvPr id="8195" name="TextBox 8194">
            <a:extLst>
              <a:ext uri="{FF2B5EF4-FFF2-40B4-BE49-F238E27FC236}">
                <a16:creationId xmlns:a16="http://schemas.microsoft.com/office/drawing/2014/main" id="{328BA998-2A51-3E99-4D82-388657B09512}"/>
              </a:ext>
            </a:extLst>
          </p:cNvPr>
          <p:cNvSpPr txBox="1"/>
          <p:nvPr/>
        </p:nvSpPr>
        <p:spPr>
          <a:xfrm>
            <a:off x="5311944" y="2602596"/>
            <a:ext cx="1380852" cy="307777"/>
          </a:xfrm>
          <a:prstGeom prst="rect">
            <a:avLst/>
          </a:prstGeom>
          <a:noFill/>
        </p:spPr>
        <p:txBody>
          <a:bodyPr wrap="square" rtlCol="0">
            <a:spAutoFit/>
          </a:bodyPr>
          <a:lstStyle/>
          <a:p>
            <a:r>
              <a:rPr lang="en-US" sz="1400" b="1" dirty="0"/>
              <a:t>4. To the World</a:t>
            </a:r>
          </a:p>
        </p:txBody>
      </p:sp>
      <p:sp>
        <p:nvSpPr>
          <p:cNvPr id="8197" name="TextBox 8196">
            <a:extLst>
              <a:ext uri="{FF2B5EF4-FFF2-40B4-BE49-F238E27FC236}">
                <a16:creationId xmlns:a16="http://schemas.microsoft.com/office/drawing/2014/main" id="{3DEAD07B-2050-9078-3FB1-E124D6E5C2AD}"/>
              </a:ext>
            </a:extLst>
          </p:cNvPr>
          <p:cNvSpPr txBox="1"/>
          <p:nvPr/>
        </p:nvSpPr>
        <p:spPr>
          <a:xfrm>
            <a:off x="3743784" y="2089712"/>
            <a:ext cx="1569985" cy="369332"/>
          </a:xfrm>
          <a:prstGeom prst="rect">
            <a:avLst/>
          </a:prstGeom>
          <a:noFill/>
        </p:spPr>
        <p:txBody>
          <a:bodyPr wrap="square" rtlCol="0">
            <a:spAutoFit/>
          </a:bodyPr>
          <a:lstStyle/>
          <a:p>
            <a:r>
              <a:rPr lang="en-US" b="1" dirty="0"/>
              <a:t>EVANGELISM</a:t>
            </a:r>
          </a:p>
        </p:txBody>
      </p:sp>
    </p:spTree>
    <p:extLst>
      <p:ext uri="{BB962C8B-B14F-4D97-AF65-F5344CB8AC3E}">
        <p14:creationId xmlns:p14="http://schemas.microsoft.com/office/powerpoint/2010/main" val="390572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i="1" dirty="0"/>
              <a:t>And God placed all things under his feet and appointed him to be head over everything for the church, which is his body, the fullness of him who fills everything in every way.</a:t>
            </a:r>
          </a:p>
          <a:p>
            <a:endParaRPr lang="en-US" sz="2000" i="1" dirty="0"/>
          </a:p>
          <a:p>
            <a:r>
              <a:rPr lang="en-US" sz="2000" dirty="0"/>
              <a:t>Ephesians 1:22-23</a:t>
            </a:r>
          </a:p>
        </p:txBody>
      </p:sp>
      <p:grpSp>
        <p:nvGrpSpPr>
          <p:cNvPr id="9" name="Group 8">
            <a:extLst>
              <a:ext uri="{FF2B5EF4-FFF2-40B4-BE49-F238E27FC236}">
                <a16:creationId xmlns:a16="http://schemas.microsoft.com/office/drawing/2014/main" id="{357FA8F5-769A-42F6-0875-692777EFFCF6}"/>
              </a:ext>
            </a:extLst>
          </p:cNvPr>
          <p:cNvGrpSpPr/>
          <p:nvPr/>
        </p:nvGrpSpPr>
        <p:grpSpPr>
          <a:xfrm>
            <a:off x="2996803" y="3918798"/>
            <a:ext cx="3226594" cy="213758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04394" y="4566767"/>
              <a:ext cx="2378330" cy="756629"/>
            </a:xfrm>
            <a:prstGeom prst="rect">
              <a:avLst/>
            </a:prstGeom>
          </p:spPr>
        </p:pic>
      </p:gr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6"/>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277F452C-CEB7-4C69-0557-96BCA2387389}"/>
              </a:ext>
            </a:extLst>
          </p:cNvPr>
          <p:cNvPicPr>
            <a:picLocks noChangeAspect="1"/>
          </p:cNvPicPr>
          <p:nvPr/>
        </p:nvPicPr>
        <p:blipFill>
          <a:blip r:embed="rId7"/>
          <a:stretch>
            <a:fillRect/>
          </a:stretch>
        </p:blipFill>
        <p:spPr>
          <a:xfrm>
            <a:off x="0" y="6022082"/>
            <a:ext cx="9144000" cy="841473"/>
          </a:xfrm>
          <a:prstGeom prst="rect">
            <a:avLst/>
          </a:prstGeom>
        </p:spPr>
      </p:pic>
      <p:sp>
        <p:nvSpPr>
          <p:cNvPr id="8" name="Title 1">
            <a:extLst>
              <a:ext uri="{FF2B5EF4-FFF2-40B4-BE49-F238E27FC236}">
                <a16:creationId xmlns:a16="http://schemas.microsoft.com/office/drawing/2014/main" id="{7931EAE7-5D7D-3876-ED30-889917CF18DA}"/>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a:latin typeface="Impact" pitchFamily="34" charset="0"/>
              </a:rPr>
              <a:t>The church: The New covenant with god</a:t>
            </a:r>
            <a:endParaRPr lang="en-US" sz="3200" b="1" dirty="0">
              <a:latin typeface="Impact" pitchFamily="34" charset="0"/>
            </a:endParaRPr>
          </a:p>
        </p:txBody>
      </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986739"/>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Jesus—builder of His church</a:t>
            </a:r>
          </a:p>
        </p:txBody>
      </p:sp>
      <p:sp>
        <p:nvSpPr>
          <p:cNvPr id="14" name="TextBox 13"/>
          <p:cNvSpPr txBox="1">
            <a:spLocks/>
          </p:cNvSpPr>
          <p:nvPr/>
        </p:nvSpPr>
        <p:spPr>
          <a:xfrm>
            <a:off x="174502" y="1562552"/>
            <a:ext cx="54864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sz="1600" b="1" dirty="0"/>
              <a:t>From God, the Father</a:t>
            </a:r>
            <a:r>
              <a:rPr lang="en-US" sz="1600" dirty="0"/>
              <a:t>—the heart of God has not changed throughout the ages. God’s mission has always been to restore mankind’s relationship to Him and use believers to establish the Kingdom of God. </a:t>
            </a:r>
            <a:r>
              <a:rPr lang="en-US" sz="1200" dirty="0"/>
              <a:t>John 3:16</a:t>
            </a:r>
          </a:p>
          <a:p>
            <a:pPr marL="342900" indent="-342900">
              <a:buAutoNum type="arabicPeriod"/>
            </a:pPr>
            <a:r>
              <a:rPr lang="en-US" sz="1600" b="1" dirty="0"/>
              <a:t>To the Son (Jesus)—</a:t>
            </a:r>
            <a:r>
              <a:rPr lang="en-US" sz="1600" dirty="0"/>
              <a:t>the mission of Jesus is to redeem mankind and form a kingdom of priests (the church) that demonstrates and proclaims His Good News. </a:t>
            </a:r>
            <a:r>
              <a:rPr lang="en-US" sz="1200" dirty="0"/>
              <a:t>Luke 1:67-79</a:t>
            </a:r>
          </a:p>
          <a:p>
            <a:pPr marL="342900" indent="-342900">
              <a:buAutoNum type="arabicPeriod"/>
            </a:pPr>
            <a:r>
              <a:rPr lang="en-US" sz="1600" b="1" dirty="0"/>
              <a:t>Through the church (God’s people)—</a:t>
            </a:r>
            <a:r>
              <a:rPr lang="en-US" sz="1600" dirty="0"/>
              <a:t>the church is God’s vehicle to reach out to a world that does not know Him. All believers are priests who are called to worship in spirit and truth and to obey what Jesus said: Go, and make disciples. </a:t>
            </a:r>
            <a:r>
              <a:rPr lang="en-US" sz="1400" dirty="0"/>
              <a:t> </a:t>
            </a:r>
            <a:r>
              <a:rPr lang="en-US" sz="1200" dirty="0"/>
              <a:t>1 Peter 2:9-10, John 4:24, Matt. 28:18-20, Mark 16: 15-18</a:t>
            </a:r>
          </a:p>
          <a:p>
            <a:pPr marL="342900" indent="-342900">
              <a:buAutoNum type="arabicPeriod" startAt="4"/>
            </a:pPr>
            <a:r>
              <a:rPr lang="en-US" sz="1600" b="1" dirty="0"/>
              <a:t>To the world</a:t>
            </a:r>
            <a:r>
              <a:rPr lang="en-US" sz="1600" dirty="0"/>
              <a:t>—the church’s mission is to make disciples and equip them for God’s service. They are to reach out to the world telling people about God and His way to      </a:t>
            </a:r>
          </a:p>
          <a:p>
            <a:r>
              <a:rPr lang="en-US" sz="1600" dirty="0"/>
              <a:t>       salvation. </a:t>
            </a:r>
            <a:r>
              <a:rPr lang="en-US" sz="1200" dirty="0"/>
              <a:t>2 Peter 3:9, 1 Timothy 2:3-6, 2 Corinthians 5:17, John 20:21, </a:t>
            </a:r>
          </a:p>
          <a:p>
            <a:r>
              <a:rPr lang="en-US" sz="1200" dirty="0"/>
              <a:t>          Acts 1:8, 1 Corinthians 9:16-18</a:t>
            </a:r>
            <a:endParaRPr lang="en-US"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 name="Picture 3" descr="A picture containing text&#10;&#10;Description automatically generated">
            <a:extLst>
              <a:ext uri="{FF2B5EF4-FFF2-40B4-BE49-F238E27FC236}">
                <a16:creationId xmlns:a16="http://schemas.microsoft.com/office/drawing/2014/main" id="{B9F8D4AC-BC2A-78C4-67F5-78AFB3BD17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7299" y="2340809"/>
            <a:ext cx="3132199" cy="2362200"/>
          </a:xfrm>
          <a:prstGeom prst="rect">
            <a:avLst/>
          </a:prstGeom>
        </p:spPr>
      </p:pic>
    </p:spTree>
    <p:extLst>
      <p:ext uri="{BB962C8B-B14F-4D97-AF65-F5344CB8AC3E}">
        <p14:creationId xmlns:p14="http://schemas.microsoft.com/office/powerpoint/2010/main" val="769955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986739"/>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Great Commission</a:t>
            </a:r>
          </a:p>
        </p:txBody>
      </p:sp>
      <p:sp>
        <p:nvSpPr>
          <p:cNvPr id="14" name="TextBox 13"/>
          <p:cNvSpPr txBox="1">
            <a:spLocks/>
          </p:cNvSpPr>
          <p:nvPr/>
        </p:nvSpPr>
        <p:spPr>
          <a:xfrm>
            <a:off x="304800" y="1596512"/>
            <a:ext cx="85725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The final words someone says to a loved one before their departure are very important. Jesus’ last words to His followers are the commands called the “Great Commission.” It is recorded in Scripture two times: Matt. 28:18-20 and Mark 16:15-18. Remember, when something is repeated in the Bible, it indicates that it is very important. </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9220" name="Picture 4">
            <a:extLst>
              <a:ext uri="{FF2B5EF4-FFF2-40B4-BE49-F238E27FC236}">
                <a16:creationId xmlns:a16="http://schemas.microsoft.com/office/drawing/2014/main" id="{2291C748-F94C-9617-8227-5AB1BC3957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245"/>
          <a:stretch/>
        </p:blipFill>
        <p:spPr bwMode="auto">
          <a:xfrm>
            <a:off x="1476375" y="3082136"/>
            <a:ext cx="60388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28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986739"/>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Great Commission</a:t>
            </a:r>
          </a:p>
        </p:txBody>
      </p:sp>
      <p:sp>
        <p:nvSpPr>
          <p:cNvPr id="14" name="TextBox 13"/>
          <p:cNvSpPr txBox="1">
            <a:spLocks/>
          </p:cNvSpPr>
          <p:nvPr/>
        </p:nvSpPr>
        <p:spPr>
          <a:xfrm>
            <a:off x="304800" y="1596512"/>
            <a:ext cx="85725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3" name="TextBox 2">
            <a:extLst>
              <a:ext uri="{FF2B5EF4-FFF2-40B4-BE49-F238E27FC236}">
                <a16:creationId xmlns:a16="http://schemas.microsoft.com/office/drawing/2014/main" id="{7F45B13F-1CE5-D3A9-98B9-F58ADB69D003}"/>
              </a:ext>
            </a:extLst>
          </p:cNvPr>
          <p:cNvSpPr txBox="1"/>
          <p:nvPr/>
        </p:nvSpPr>
        <p:spPr>
          <a:xfrm>
            <a:off x="457200" y="2151380"/>
            <a:ext cx="4038600" cy="2369880"/>
          </a:xfrm>
          <a:prstGeom prst="rect">
            <a:avLst/>
          </a:prstGeom>
          <a:noFill/>
        </p:spPr>
        <p:txBody>
          <a:bodyPr wrap="square" rtlCol="0">
            <a:spAutoFit/>
          </a:bodyPr>
          <a:lstStyle/>
          <a:p>
            <a:pPr algn="ctr"/>
            <a:r>
              <a:rPr lang="en-US" dirty="0"/>
              <a:t>Matthew 28: 18-20</a:t>
            </a:r>
          </a:p>
          <a:p>
            <a:pPr algn="ctr"/>
            <a:endParaRPr lang="en-US" dirty="0"/>
          </a:p>
          <a:p>
            <a:pPr algn="just"/>
            <a:r>
              <a:rPr lang="en-US" sz="1400" i="1" dirty="0"/>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p>
        </p:txBody>
      </p:sp>
      <p:sp>
        <p:nvSpPr>
          <p:cNvPr id="4" name="TextBox 3">
            <a:extLst>
              <a:ext uri="{FF2B5EF4-FFF2-40B4-BE49-F238E27FC236}">
                <a16:creationId xmlns:a16="http://schemas.microsoft.com/office/drawing/2014/main" id="{E1B41F93-A97A-30B1-02AC-155F244A4CEF}"/>
              </a:ext>
            </a:extLst>
          </p:cNvPr>
          <p:cNvSpPr txBox="1"/>
          <p:nvPr/>
        </p:nvSpPr>
        <p:spPr>
          <a:xfrm>
            <a:off x="4648200" y="2151380"/>
            <a:ext cx="4038600" cy="2800767"/>
          </a:xfrm>
          <a:prstGeom prst="rect">
            <a:avLst/>
          </a:prstGeom>
          <a:noFill/>
        </p:spPr>
        <p:txBody>
          <a:bodyPr wrap="square" rtlCol="0">
            <a:spAutoFit/>
          </a:bodyPr>
          <a:lstStyle/>
          <a:p>
            <a:pPr algn="ctr"/>
            <a:r>
              <a:rPr lang="en-US" dirty="0"/>
              <a:t>Mark 16: 15-18</a:t>
            </a:r>
          </a:p>
          <a:p>
            <a:pPr algn="ctr"/>
            <a:endParaRPr lang="en-US" dirty="0"/>
          </a:p>
          <a:p>
            <a:pPr algn="just"/>
            <a:r>
              <a:rPr lang="en-US" sz="1400" i="1" dirty="0"/>
              <a:t>He said to them, “Go into all the world and preach the good news to all creation. Whoever believes and is baptized will be saved, but whoever does not believe will be condemned. And these signs will accompany those who believe: In my name they will drive out demons; they will speak in new tongues; they will pick up snakes with their hands; and when they drink deadly poison, it will not hurt them at all; they will place their hands on sick people, and they will get well.”</a:t>
            </a:r>
          </a:p>
        </p:txBody>
      </p:sp>
    </p:spTree>
    <p:extLst>
      <p:ext uri="{BB962C8B-B14F-4D97-AF65-F5344CB8AC3E}">
        <p14:creationId xmlns:p14="http://schemas.microsoft.com/office/powerpoint/2010/main" val="255969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986739"/>
            <a:ext cx="6705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Great Commission</a:t>
            </a:r>
          </a:p>
        </p:txBody>
      </p:sp>
      <p:sp>
        <p:nvSpPr>
          <p:cNvPr id="14" name="TextBox 13"/>
          <p:cNvSpPr txBox="1">
            <a:spLocks/>
          </p:cNvSpPr>
          <p:nvPr/>
        </p:nvSpPr>
        <p:spPr>
          <a:xfrm>
            <a:off x="4267200" y="1638639"/>
            <a:ext cx="4610100" cy="40164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dirty="0"/>
              <a:t>Jesus gave this “commission” to His believers. A commission is an authorization or command to act in a prescribed manner. It includes authority to act for, on behalf of, or in place of another. </a:t>
            </a:r>
          </a:p>
          <a:p>
            <a:endParaRPr lang="en-US" sz="1700" dirty="0"/>
          </a:p>
          <a:p>
            <a:r>
              <a:rPr lang="en-US" sz="1700" b="1" dirty="0"/>
              <a:t>This “commission” to all believers is the basis for church planting. </a:t>
            </a:r>
            <a:r>
              <a:rPr lang="en-US" sz="1700" dirty="0"/>
              <a:t>The process of telling others about Jesus and then teaching new believers through a discipleship process results in the formation of new churches. </a:t>
            </a:r>
          </a:p>
          <a:p>
            <a:endParaRPr lang="en-US" sz="1700" dirty="0"/>
          </a:p>
          <a:p>
            <a:r>
              <a:rPr lang="en-US" sz="1700" dirty="0"/>
              <a:t>This manual teaches the Mission-Church Life Cycle, a process of witnessing, winning and discipling new believers to maturity in their faith. Discipleship is the key to church growth.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11" name="Title 1">
            <a:extLst>
              <a:ext uri="{FF2B5EF4-FFF2-40B4-BE49-F238E27FC236}">
                <a16:creationId xmlns:a16="http://schemas.microsoft.com/office/drawing/2014/main" id="{EEA158B6-02A4-056D-40C3-6BCE8BC051EE}"/>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7" name="Picture 6" descr="A group of people sitting outside&#10;&#10;Description automatically generated with low confidence">
            <a:extLst>
              <a:ext uri="{FF2B5EF4-FFF2-40B4-BE49-F238E27FC236}">
                <a16:creationId xmlns:a16="http://schemas.microsoft.com/office/drawing/2014/main" id="{B0E10B02-2D92-B9DF-C8DC-4AB25A44D0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 y="2362200"/>
            <a:ext cx="3941064" cy="2411020"/>
          </a:xfrm>
          <a:prstGeom prst="rect">
            <a:avLst/>
          </a:prstGeom>
        </p:spPr>
      </p:pic>
    </p:spTree>
    <p:extLst>
      <p:ext uri="{BB962C8B-B14F-4D97-AF65-F5344CB8AC3E}">
        <p14:creationId xmlns:p14="http://schemas.microsoft.com/office/powerpoint/2010/main" val="395325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5417852"/>
            <a:chOff x="0" y="0"/>
            <a:chExt cx="9144000" cy="5417852"/>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p:cNvSpPr>
            <p:nvPr/>
          </p:nvSpPr>
          <p:spPr>
            <a:xfrm>
              <a:off x="268224" y="3294194"/>
              <a:ext cx="5554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Activity</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Assignments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8" name="Picture 7" descr="A group of people sitting around a table&#10;&#10;Description automatically generated with medium confidence">
            <a:extLst>
              <a:ext uri="{FF2B5EF4-FFF2-40B4-BE49-F238E27FC236}">
                <a16:creationId xmlns:a16="http://schemas.microsoft.com/office/drawing/2014/main" id="{D749321D-BD7D-C0DF-8C98-94627985B1F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05400" y="1981200"/>
            <a:ext cx="3676650" cy="2448649"/>
          </a:xfrm>
          <a:prstGeom prst="rect">
            <a:avLst/>
          </a:prstGeom>
        </p:spPr>
      </p:pic>
      <p:pic>
        <p:nvPicPr>
          <p:cNvPr id="9" name="Picture 8">
            <a:extLst>
              <a:ext uri="{FF2B5EF4-FFF2-40B4-BE49-F238E27FC236}">
                <a16:creationId xmlns:a16="http://schemas.microsoft.com/office/drawing/2014/main" id="{A71E38EC-34C0-56CC-8C0C-A12BB1A665CC}"/>
              </a:ext>
            </a:extLst>
          </p:cNvPr>
          <p:cNvPicPr>
            <a:picLocks noChangeAspect="1"/>
          </p:cNvPicPr>
          <p:nvPr/>
        </p:nvPicPr>
        <p:blipFill>
          <a:blip r:embed="rId6"/>
          <a:stretch>
            <a:fillRect/>
          </a:stretch>
        </p:blipFill>
        <p:spPr>
          <a:xfrm>
            <a:off x="0" y="6022082"/>
            <a:ext cx="9144000" cy="841473"/>
          </a:xfrm>
          <a:prstGeom prst="rect">
            <a:avLst/>
          </a:prstGeom>
        </p:spPr>
      </p:pic>
      <p:sp>
        <p:nvSpPr>
          <p:cNvPr id="2" name="Title 1">
            <a:extLst>
              <a:ext uri="{FF2B5EF4-FFF2-40B4-BE49-F238E27FC236}">
                <a16:creationId xmlns:a16="http://schemas.microsoft.com/office/drawing/2014/main" id="{73BFB25A-CE1D-15C3-B7FB-CD20864EDA9C}"/>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42720" y="1314403"/>
            <a:ext cx="6172200" cy="40011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CLASS ACTIVITY</a:t>
            </a:r>
          </a:p>
        </p:txBody>
      </p:sp>
      <p:sp>
        <p:nvSpPr>
          <p:cNvPr id="14" name="TextBox 13"/>
          <p:cNvSpPr txBox="1">
            <a:spLocks/>
          </p:cNvSpPr>
          <p:nvPr/>
        </p:nvSpPr>
        <p:spPr>
          <a:xfrm>
            <a:off x="452120" y="1733516"/>
            <a:ext cx="8153400"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000" b="1" dirty="0"/>
              <a:t>What is the church?</a:t>
            </a:r>
          </a:p>
          <a:p>
            <a:pPr marL="514350" indent="-514350">
              <a:buFont typeface="+mj-lt"/>
              <a:buAutoNum type="arabicPeriod"/>
            </a:pPr>
            <a:r>
              <a:rPr lang="en-US" sz="2000" b="1" dirty="0"/>
              <a:t>What is the difference between the local church and the universal church?</a:t>
            </a:r>
          </a:p>
          <a:p>
            <a:pPr marL="514350" indent="-514350">
              <a:buFont typeface="+mj-lt"/>
              <a:buAutoNum type="arabicPeriod"/>
            </a:pPr>
            <a:r>
              <a:rPr lang="en-US" sz="2000" b="1" dirty="0"/>
              <a:t>What is the purpose and mission of the church? Why is the mission of the church important?</a:t>
            </a:r>
          </a:p>
          <a:p>
            <a:pPr marL="514350" indent="-514350">
              <a:buFont typeface="+mj-lt"/>
              <a:buAutoNum type="arabicPeriod"/>
            </a:pPr>
            <a:r>
              <a:rPr lang="en-US" sz="2000" b="1" dirty="0"/>
              <a:t>Read and discuss Matthew 28: 18-20 and Mark 16:15-18, the Great Commission.</a:t>
            </a:r>
          </a:p>
          <a:p>
            <a:pPr marL="971550" lvl="1" indent="-514350">
              <a:buFont typeface="Arial" panose="020B0604020202020204" pitchFamily="34" charset="0"/>
              <a:buChar char="•"/>
            </a:pPr>
            <a:r>
              <a:rPr lang="en-US" sz="2000" b="1" dirty="0"/>
              <a:t>List the commands given by Jesus to the church.</a:t>
            </a:r>
          </a:p>
          <a:p>
            <a:pPr marL="971550" lvl="1" indent="-514350">
              <a:buFont typeface="Arial" panose="020B0604020202020204" pitchFamily="34" charset="0"/>
              <a:buChar char="•"/>
            </a:pPr>
            <a:r>
              <a:rPr lang="en-US" sz="2000" b="1" dirty="0"/>
              <a:t>What did Jesus command in the Great Commission?</a:t>
            </a:r>
          </a:p>
          <a:p>
            <a:pPr marL="971550" lvl="1" indent="-514350">
              <a:buFont typeface="Arial" panose="020B0604020202020204" pitchFamily="34" charset="0"/>
              <a:buChar char="•"/>
            </a:pPr>
            <a:r>
              <a:rPr lang="en-US" sz="2000" b="1" dirty="0"/>
              <a:t>What did he promise?</a:t>
            </a:r>
          </a:p>
          <a:p>
            <a:pPr marL="971550" lvl="1" indent="-514350">
              <a:buFont typeface="Arial" panose="020B0604020202020204" pitchFamily="34" charset="0"/>
              <a:buChar char="•"/>
            </a:pPr>
            <a:r>
              <a:rPr lang="en-US" sz="2000" b="1" dirty="0"/>
              <a:t>Write these down and meditate on them at home.</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658F9D46-F945-B7D9-E9AA-BD97C9405531}"/>
              </a:ext>
            </a:extLst>
          </p:cNvPr>
          <p:cNvPicPr>
            <a:picLocks noChangeAspect="1"/>
          </p:cNvPicPr>
          <p:nvPr/>
        </p:nvPicPr>
        <p:blipFill>
          <a:blip r:embed="rId4"/>
          <a:stretch>
            <a:fillRect/>
          </a:stretch>
        </p:blipFill>
        <p:spPr>
          <a:xfrm>
            <a:off x="0" y="6022082"/>
            <a:ext cx="9144000" cy="841473"/>
          </a:xfrm>
          <a:prstGeom prst="rect">
            <a:avLst/>
          </a:prstGeom>
        </p:spPr>
      </p:pic>
      <p:sp>
        <p:nvSpPr>
          <p:cNvPr id="4" name="Title 1">
            <a:extLst>
              <a:ext uri="{FF2B5EF4-FFF2-40B4-BE49-F238E27FC236}">
                <a16:creationId xmlns:a16="http://schemas.microsoft.com/office/drawing/2014/main" id="{3D258E2E-2628-3A37-54F4-8D365F9876F2}"/>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Tree>
    <p:extLst>
      <p:ext uri="{BB962C8B-B14F-4D97-AF65-F5344CB8AC3E}">
        <p14:creationId xmlns:p14="http://schemas.microsoft.com/office/powerpoint/2010/main" val="3267969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42720" y="1314403"/>
            <a:ext cx="6172200" cy="40011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PERSONAL ACTIVITY</a:t>
            </a:r>
          </a:p>
        </p:txBody>
      </p:sp>
      <p:sp>
        <p:nvSpPr>
          <p:cNvPr id="14" name="TextBox 13"/>
          <p:cNvSpPr txBox="1">
            <a:spLocks/>
          </p:cNvSpPr>
          <p:nvPr/>
        </p:nvSpPr>
        <p:spPr>
          <a:xfrm>
            <a:off x="452120" y="1733516"/>
            <a:ext cx="8153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Read Hebrews.</a:t>
            </a:r>
          </a:p>
          <a:p>
            <a:pPr marL="514350" indent="-514350">
              <a:buFont typeface="+mj-lt"/>
              <a:buAutoNum type="arabicPeriod"/>
            </a:pPr>
            <a:r>
              <a:rPr lang="en-US" sz="2800" b="1" dirty="0"/>
              <a:t>Review Diagrams 2.2 and 2.7. Consider your part in the church. Are you a member of a “pastor-dependent church” or are you an active part of a “mobilized church”?</a:t>
            </a:r>
          </a:p>
          <a:p>
            <a:pPr marL="514350" indent="-514350">
              <a:buFont typeface="+mj-lt"/>
              <a:buAutoNum type="arabicPeriod"/>
            </a:pPr>
            <a:r>
              <a:rPr lang="en-US" sz="2800" b="1" dirty="0"/>
              <a:t>Review Table 2.2, Danger signs of ineffective leadership. Prayerfully consider each attitude, the cause of the problem and how to </a:t>
            </a:r>
            <a:r>
              <a:rPr lang="en-US" sz="2800" b="1"/>
              <a:t>resolve it.</a:t>
            </a:r>
            <a:endParaRPr lang="en-US" sz="2800" b="1" dirty="0"/>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21ABA378-E87C-CEBA-D2AA-F946D36EF5A2}"/>
              </a:ext>
            </a:extLst>
          </p:cNvPr>
          <p:cNvPicPr>
            <a:picLocks noChangeAspect="1"/>
          </p:cNvPicPr>
          <p:nvPr/>
        </p:nvPicPr>
        <p:blipFill>
          <a:blip r:embed="rId4"/>
          <a:stretch>
            <a:fillRect/>
          </a:stretch>
        </p:blipFill>
        <p:spPr>
          <a:xfrm>
            <a:off x="0" y="6022082"/>
            <a:ext cx="9144000" cy="841473"/>
          </a:xfrm>
          <a:prstGeom prst="rect">
            <a:avLst/>
          </a:prstGeom>
        </p:spPr>
      </p:pic>
      <p:sp>
        <p:nvSpPr>
          <p:cNvPr id="7" name="Title 1">
            <a:extLst>
              <a:ext uri="{FF2B5EF4-FFF2-40B4-BE49-F238E27FC236}">
                <a16:creationId xmlns:a16="http://schemas.microsoft.com/office/drawing/2014/main" id="{3319B7AE-4622-543A-10BB-5A94E361B0AF}"/>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Tree>
    <p:extLst>
      <p:ext uri="{BB962C8B-B14F-4D97-AF65-F5344CB8AC3E}">
        <p14:creationId xmlns:p14="http://schemas.microsoft.com/office/powerpoint/2010/main" val="285241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10" name="Picture 9" descr="A picture containing diagram&#10;&#10;Description automatically generated">
            <a:extLst>
              <a:ext uri="{FF2B5EF4-FFF2-40B4-BE49-F238E27FC236}">
                <a16:creationId xmlns:a16="http://schemas.microsoft.com/office/drawing/2014/main" id="{358883FA-DDEF-2D91-FC2F-11414BB4C6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90"/>
          <a:stretch/>
        </p:blipFill>
        <p:spPr>
          <a:xfrm>
            <a:off x="2893045" y="1331976"/>
            <a:ext cx="3357909" cy="4713753"/>
          </a:xfrm>
          <a:prstGeom prst="rect">
            <a:avLst/>
          </a:prstGeom>
        </p:spPr>
      </p:pic>
      <p:sp>
        <p:nvSpPr>
          <p:cNvPr id="2" name="Title 1">
            <a:extLst>
              <a:ext uri="{FF2B5EF4-FFF2-40B4-BE49-F238E27FC236}">
                <a16:creationId xmlns:a16="http://schemas.microsoft.com/office/drawing/2014/main" id="{CFEBCC3C-EC87-6BCA-FEB8-509EEF1467E8}"/>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the church?</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451485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u="sng" dirty="0">
                <a:solidFill>
                  <a:schemeClr val="accent2"/>
                </a:solidFill>
              </a:rPr>
              <a:t>Church</a:t>
            </a:r>
            <a:r>
              <a:rPr lang="en-US" sz="2800" dirty="0">
                <a:solidFill>
                  <a:schemeClr val="accent2"/>
                </a:solidFill>
              </a:rPr>
              <a:t>—ones who are called out or separated from</a:t>
            </a:r>
          </a:p>
          <a:p>
            <a:endParaRPr lang="en-US" sz="2800" dirty="0">
              <a:solidFill>
                <a:schemeClr val="accent2"/>
              </a:solidFill>
            </a:endParaRPr>
          </a:p>
          <a:p>
            <a:r>
              <a:rPr lang="en-US" sz="2100" dirty="0">
                <a:solidFill>
                  <a:schemeClr val="accent2"/>
                </a:solidFill>
              </a:rPr>
              <a:t>The “church” is the community of believers in Jesus who are joined together into one body by the Holy Spirit. This is like an invisible living body composed of all believers from all nations, cultures and generations. The church is not a building…it is the people </a:t>
            </a:r>
            <a:r>
              <a:rPr lang="en-US" dirty="0">
                <a:solidFill>
                  <a:schemeClr val="accent2"/>
                </a:solidFill>
              </a:rPr>
              <a:t>(Ephesians 2:19-21).</a:t>
            </a:r>
            <a:endParaRPr lang="en-US" sz="28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4" name="Picture 3" descr="A group of people posing for a photo&#10;&#10;Description automatically generated with medium confidence">
            <a:extLst>
              <a:ext uri="{FF2B5EF4-FFF2-40B4-BE49-F238E27FC236}">
                <a16:creationId xmlns:a16="http://schemas.microsoft.com/office/drawing/2014/main" id="{9B4DC42C-BA4C-D5DF-A482-AEBED38A53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3786" y="2073922"/>
            <a:ext cx="3886656" cy="27101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the church?</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629650" cy="8002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300" dirty="0">
                <a:solidFill>
                  <a:schemeClr val="accent2"/>
                </a:solidFill>
              </a:rPr>
              <a:t>This lesson will teach about the whole (universal) church, designated “church,” and the local church, designated “local church.”</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
        <p:nvSpPr>
          <p:cNvPr id="3" name="TextBox 2">
            <a:extLst>
              <a:ext uri="{FF2B5EF4-FFF2-40B4-BE49-F238E27FC236}">
                <a16:creationId xmlns:a16="http://schemas.microsoft.com/office/drawing/2014/main" id="{2D5BAF55-2006-FE30-224D-F35C56F48827}"/>
              </a:ext>
            </a:extLst>
          </p:cNvPr>
          <p:cNvSpPr txBox="1">
            <a:spLocks/>
          </p:cNvSpPr>
          <p:nvPr/>
        </p:nvSpPr>
        <p:spPr>
          <a:xfrm>
            <a:off x="304800" y="2743200"/>
            <a:ext cx="8629650" cy="3077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accent2"/>
                </a:solidFill>
              </a:rPr>
              <a:t>The Bible uses several names</a:t>
            </a:r>
            <a:r>
              <a:rPr lang="en-US" sz="2400" dirty="0">
                <a:solidFill>
                  <a:schemeClr val="accent2"/>
                </a:solidFill>
              </a:rPr>
              <a:t>*</a:t>
            </a:r>
            <a:r>
              <a:rPr lang="en-US" sz="2800" dirty="0">
                <a:solidFill>
                  <a:schemeClr val="accent2"/>
                </a:solidFill>
              </a:rPr>
              <a:t> for the “church.”</a:t>
            </a:r>
          </a:p>
          <a:p>
            <a:pPr marL="457200" indent="-457200">
              <a:buFont typeface="Arial" panose="020B0604020202020204" pitchFamily="34" charset="0"/>
              <a:buChar char="•"/>
            </a:pPr>
            <a:r>
              <a:rPr lang="en-US" sz="2800" dirty="0">
                <a:solidFill>
                  <a:schemeClr val="accent2"/>
                </a:solidFill>
              </a:rPr>
              <a:t>The church of God </a:t>
            </a:r>
            <a:r>
              <a:rPr lang="en-US" sz="2400" dirty="0">
                <a:solidFill>
                  <a:schemeClr val="accent2"/>
                </a:solidFill>
              </a:rPr>
              <a:t>(1 Cor. 1:2, 2 Cor. 1:1)</a:t>
            </a:r>
          </a:p>
          <a:p>
            <a:pPr marL="457200" indent="-457200">
              <a:buFont typeface="Arial" panose="020B0604020202020204" pitchFamily="34" charset="0"/>
              <a:buChar char="•"/>
            </a:pPr>
            <a:r>
              <a:rPr lang="en-US" sz="2800" dirty="0">
                <a:solidFill>
                  <a:schemeClr val="accent2"/>
                </a:solidFill>
              </a:rPr>
              <a:t>The church of the living God </a:t>
            </a:r>
            <a:r>
              <a:rPr lang="en-US" sz="2400" dirty="0">
                <a:solidFill>
                  <a:schemeClr val="accent2"/>
                </a:solidFill>
              </a:rPr>
              <a:t>(1 Tim. 3:15)</a:t>
            </a:r>
          </a:p>
          <a:p>
            <a:pPr marL="457200" indent="-457200">
              <a:buFont typeface="Arial" panose="020B0604020202020204" pitchFamily="34" charset="0"/>
              <a:buChar char="•"/>
            </a:pPr>
            <a:r>
              <a:rPr lang="en-US" sz="2800" dirty="0">
                <a:solidFill>
                  <a:schemeClr val="accent2"/>
                </a:solidFill>
              </a:rPr>
              <a:t>The church of the firstborn </a:t>
            </a:r>
            <a:r>
              <a:rPr lang="en-US" sz="2400" dirty="0">
                <a:solidFill>
                  <a:schemeClr val="accent2"/>
                </a:solidFill>
              </a:rPr>
              <a:t>(Heb. 12:23)</a:t>
            </a:r>
          </a:p>
          <a:p>
            <a:pPr marL="457200" indent="-457200">
              <a:buFont typeface="Arial" panose="020B0604020202020204" pitchFamily="34" charset="0"/>
              <a:buChar char="•"/>
            </a:pPr>
            <a:r>
              <a:rPr lang="en-US" sz="2800" dirty="0">
                <a:solidFill>
                  <a:schemeClr val="accent2"/>
                </a:solidFill>
              </a:rPr>
              <a:t>The churches of Christ </a:t>
            </a:r>
            <a:r>
              <a:rPr lang="en-US" sz="2400" dirty="0">
                <a:solidFill>
                  <a:schemeClr val="accent2"/>
                </a:solidFill>
              </a:rPr>
              <a:t>(Rom. 16:16)</a:t>
            </a:r>
          </a:p>
          <a:p>
            <a:endParaRPr lang="en-US" sz="1400" dirty="0">
              <a:solidFill>
                <a:schemeClr val="accent2"/>
              </a:solidFill>
            </a:endParaRPr>
          </a:p>
          <a:p>
            <a:endParaRPr lang="en-US" sz="1400" dirty="0">
              <a:solidFill>
                <a:schemeClr val="accent2"/>
              </a:solidFill>
            </a:endParaRPr>
          </a:p>
          <a:p>
            <a:endParaRPr lang="en-US" sz="1400" dirty="0">
              <a:solidFill>
                <a:schemeClr val="accent2"/>
              </a:solidFill>
            </a:endParaRPr>
          </a:p>
          <a:p>
            <a:r>
              <a:rPr lang="en-US" sz="1200" dirty="0">
                <a:solidFill>
                  <a:schemeClr val="accent2"/>
                </a:solidFill>
              </a:rPr>
              <a:t>*These are general terms not references to specific names of local churches, although some may use these names.</a:t>
            </a:r>
          </a:p>
        </p:txBody>
      </p:sp>
      <p:pic>
        <p:nvPicPr>
          <p:cNvPr id="1026" name="Picture 2">
            <a:extLst>
              <a:ext uri="{FF2B5EF4-FFF2-40B4-BE49-F238E27FC236}">
                <a16:creationId xmlns:a16="http://schemas.microsoft.com/office/drawing/2014/main" id="{936D9082-FEB8-40BA-E65D-379B691018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3359167"/>
            <a:ext cx="1504950"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9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Relationship of the church to Jesus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66192"/>
            <a:ext cx="85725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The Bible uses illustrations (word pictures) to describe the church and its relationship with Jesus.</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0B095EB1-2F97-A9E7-A066-5A64A8B47FF4}"/>
              </a:ext>
            </a:extLst>
          </p:cNvPr>
          <p:cNvSpPr>
            <a:spLocks noGrp="1"/>
          </p:cNvSpPr>
          <p:nvPr>
            <p:ph type="title"/>
          </p:nvPr>
        </p:nvSpPr>
        <p:spPr>
          <a:xfrm>
            <a:off x="1295400" y="304800"/>
            <a:ext cx="7581900" cy="838200"/>
          </a:xfrm>
        </p:spPr>
        <p:txBody>
          <a:bodyPr>
            <a:noAutofit/>
          </a:bodyPr>
          <a:lstStyle/>
          <a:p>
            <a:r>
              <a:rPr lang="en-US" sz="3200" b="1" dirty="0">
                <a:latin typeface="Impact" pitchFamily="34" charset="0"/>
              </a:rPr>
              <a:t>The church: The New covenant with god</a:t>
            </a:r>
          </a:p>
        </p:txBody>
      </p:sp>
      <p:graphicFrame>
        <p:nvGraphicFramePr>
          <p:cNvPr id="4" name="Table 3">
            <a:extLst>
              <a:ext uri="{FF2B5EF4-FFF2-40B4-BE49-F238E27FC236}">
                <a16:creationId xmlns:a16="http://schemas.microsoft.com/office/drawing/2014/main" id="{C30E369A-70C3-0867-E9DA-A72AC388AFF5}"/>
              </a:ext>
            </a:extLst>
          </p:cNvPr>
          <p:cNvGraphicFramePr>
            <a:graphicFrameLocks/>
          </p:cNvGraphicFramePr>
          <p:nvPr>
            <p:extLst>
              <p:ext uri="{D42A27DB-BD31-4B8C-83A1-F6EECF244321}">
                <p14:modId xmlns:p14="http://schemas.microsoft.com/office/powerpoint/2010/main" val="2563805477"/>
              </p:ext>
            </p:extLst>
          </p:nvPr>
        </p:nvGraphicFramePr>
        <p:xfrm>
          <a:off x="152400" y="2430240"/>
          <a:ext cx="8839200" cy="3535680"/>
        </p:xfrm>
        <a:graphic>
          <a:graphicData uri="http://schemas.openxmlformats.org/drawingml/2006/table">
            <a:tbl>
              <a:tblPr firstRow="1" bandRow="1">
                <a:tableStyleId>{5C22544A-7EE6-4342-B048-85BDC9FD1C3A}</a:tableStyleId>
              </a:tblPr>
              <a:tblGrid>
                <a:gridCol w="1548748">
                  <a:extLst>
                    <a:ext uri="{9D8B030D-6E8A-4147-A177-3AD203B41FA5}">
                      <a16:colId xmlns:a16="http://schemas.microsoft.com/office/drawing/2014/main" val="20000"/>
                    </a:ext>
                  </a:extLst>
                </a:gridCol>
                <a:gridCol w="7290452">
                  <a:extLst>
                    <a:ext uri="{9D8B030D-6E8A-4147-A177-3AD203B41FA5}">
                      <a16:colId xmlns:a16="http://schemas.microsoft.com/office/drawing/2014/main" val="679906095"/>
                    </a:ext>
                  </a:extLst>
                </a:gridCol>
              </a:tblGrid>
              <a:tr h="284454">
                <a:tc gridSpan="2">
                  <a:txBody>
                    <a:bodyPr/>
                    <a:lstStyle/>
                    <a:p>
                      <a:pPr algn="ctr"/>
                      <a:r>
                        <a:rPr lang="en-US" sz="1800" dirty="0">
                          <a:solidFill>
                            <a:schemeClr val="bg1"/>
                          </a:solidFill>
                        </a:rPr>
                        <a:t>Table 2.1  Illustration of the church in relation to Jesus</a:t>
                      </a:r>
                    </a:p>
                  </a:txBody>
                  <a:tcPr>
                    <a:solidFill>
                      <a:schemeClr val="tx1"/>
                    </a:solidFill>
                  </a:tcPr>
                </a:tc>
                <a:tc hMerge="1">
                  <a:txBody>
                    <a:bodyPr/>
                    <a:lstStyle/>
                    <a:p>
                      <a:pPr algn="ctr"/>
                      <a:endParaRPr lang="en-US" dirty="0"/>
                    </a:p>
                  </a:txBody>
                  <a:tcPr>
                    <a:solidFill>
                      <a:srgbClr val="0070C0"/>
                    </a:solidFill>
                  </a:tcPr>
                </a:tc>
                <a:extLst>
                  <a:ext uri="{0D108BD9-81ED-4DB2-BD59-A6C34878D82A}">
                    <a16:rowId xmlns:a16="http://schemas.microsoft.com/office/drawing/2014/main" val="2286202046"/>
                  </a:ext>
                </a:extLst>
              </a:tr>
              <a:tr h="248868">
                <a:tc>
                  <a:txBody>
                    <a:bodyPr/>
                    <a:lstStyle/>
                    <a:p>
                      <a:pPr algn="ctr"/>
                      <a:r>
                        <a:rPr lang="en-US" sz="1800" b="1" dirty="0">
                          <a:solidFill>
                            <a:schemeClr val="bg1"/>
                          </a:solidFill>
                        </a:rPr>
                        <a:t>Church</a:t>
                      </a:r>
                    </a:p>
                  </a:txBody>
                  <a:tcPr>
                    <a:solidFill>
                      <a:srgbClr val="008080"/>
                    </a:solidFill>
                  </a:tcPr>
                </a:tc>
                <a:tc>
                  <a:txBody>
                    <a:bodyPr/>
                    <a:lstStyle/>
                    <a:p>
                      <a:pPr algn="ctr"/>
                      <a:r>
                        <a:rPr lang="en-US" sz="1800" b="1" dirty="0">
                          <a:solidFill>
                            <a:schemeClr val="bg1"/>
                          </a:solidFill>
                        </a:rPr>
                        <a:t>Jesus</a:t>
                      </a:r>
                    </a:p>
                  </a:txBody>
                  <a:tcPr>
                    <a:solidFill>
                      <a:srgbClr val="006699"/>
                    </a:solidFill>
                  </a:tcPr>
                </a:tc>
                <a:extLst>
                  <a:ext uri="{0D108BD9-81ED-4DB2-BD59-A6C34878D82A}">
                    <a16:rowId xmlns:a16="http://schemas.microsoft.com/office/drawing/2014/main" val="10000"/>
                  </a:ext>
                </a:extLst>
              </a:tr>
              <a:tr h="351370">
                <a:tc>
                  <a:txBody>
                    <a:bodyPr/>
                    <a:lstStyle/>
                    <a:p>
                      <a:r>
                        <a:rPr lang="en-US" sz="1400" b="1" dirty="0"/>
                        <a:t>A flock</a:t>
                      </a:r>
                    </a:p>
                  </a:txBody>
                  <a:tcPr>
                    <a:solidFill>
                      <a:srgbClr val="D9FFFF"/>
                    </a:solidFill>
                  </a:tcPr>
                </a:tc>
                <a:tc>
                  <a:txBody>
                    <a:bodyPr/>
                    <a:lstStyle/>
                    <a:p>
                      <a:r>
                        <a:rPr lang="en-US" sz="1400" b="1" dirty="0"/>
                        <a:t>Good Shepherd</a:t>
                      </a:r>
                      <a:r>
                        <a:rPr lang="en-US" sz="1400" b="0" dirty="0"/>
                        <a:t>—watches over the sheep (believers) and is known by them. They follow Him. He gave His life for the sheep. (John 10:1-18)</a:t>
                      </a:r>
                      <a:endParaRPr lang="en-US" sz="1400" b="1" dirty="0"/>
                    </a:p>
                  </a:txBody>
                  <a:tcPr>
                    <a:solidFill>
                      <a:srgbClr val="EBF7FF"/>
                    </a:solidFill>
                  </a:tcPr>
                </a:tc>
                <a:extLst>
                  <a:ext uri="{0D108BD9-81ED-4DB2-BD59-A6C34878D82A}">
                    <a16:rowId xmlns:a16="http://schemas.microsoft.com/office/drawing/2014/main" val="10001"/>
                  </a:ext>
                </a:extLst>
              </a:tr>
              <a:tr h="355344">
                <a:tc>
                  <a:txBody>
                    <a:bodyPr/>
                    <a:lstStyle/>
                    <a:p>
                      <a:r>
                        <a:rPr lang="en-US" sz="1400" b="1" dirty="0"/>
                        <a:t>Branches</a:t>
                      </a:r>
                    </a:p>
                  </a:txBody>
                  <a:tcPr>
                    <a:solidFill>
                      <a:srgbClr val="B3EDF3"/>
                    </a:solidFill>
                  </a:tcPr>
                </a:tc>
                <a:tc>
                  <a:txBody>
                    <a:bodyPr/>
                    <a:lstStyle/>
                    <a:p>
                      <a:r>
                        <a:rPr lang="en-US" sz="1400" b="1" dirty="0"/>
                        <a:t>True Vine</a:t>
                      </a:r>
                      <a:r>
                        <a:rPr lang="en-US" sz="1400" b="0" dirty="0"/>
                        <a:t>—the Father is the gardener who trim the branches that grow fruit because of the vine (Jesus). (John 15:1-8)</a:t>
                      </a:r>
                      <a:endParaRPr lang="en-US" sz="1400" b="1" dirty="0"/>
                    </a:p>
                  </a:txBody>
                  <a:tcPr>
                    <a:solidFill>
                      <a:srgbClr val="CCECFF"/>
                    </a:solidFill>
                  </a:tcPr>
                </a:tc>
                <a:extLst>
                  <a:ext uri="{0D108BD9-81ED-4DB2-BD59-A6C34878D82A}">
                    <a16:rowId xmlns:a16="http://schemas.microsoft.com/office/drawing/2014/main" val="10002"/>
                  </a:ext>
                </a:extLst>
              </a:tr>
              <a:tr h="330176">
                <a:tc>
                  <a:txBody>
                    <a:bodyPr/>
                    <a:lstStyle/>
                    <a:p>
                      <a:r>
                        <a:rPr lang="en-US" sz="1400" b="1" dirty="0"/>
                        <a:t>A bride</a:t>
                      </a:r>
                    </a:p>
                  </a:txBody>
                  <a:tcPr>
                    <a:solidFill>
                      <a:srgbClr val="D9FFFF"/>
                    </a:solidFill>
                  </a:tcPr>
                </a:tc>
                <a:tc>
                  <a:txBody>
                    <a:bodyPr/>
                    <a:lstStyle/>
                    <a:p>
                      <a:pPr>
                        <a:buFont typeface="Arial" pitchFamily="34" charset="0"/>
                        <a:buNone/>
                      </a:pPr>
                      <a:r>
                        <a:rPr lang="en-US" sz="1400" b="1" dirty="0"/>
                        <a:t>Bridegroom</a:t>
                      </a:r>
                      <a:r>
                        <a:rPr lang="en-US" sz="1400" b="0" dirty="0"/>
                        <a:t>—Jesus loves the church like a husband loves his wife. He gave Himself to make her clean, holy and blameless—a radiant bride. (Eph. 5:25-30, Rev. 19:7)</a:t>
                      </a:r>
                      <a:endParaRPr lang="en-US" sz="1400" b="1" dirty="0"/>
                    </a:p>
                  </a:txBody>
                  <a:tcPr>
                    <a:solidFill>
                      <a:srgbClr val="EBF7FF"/>
                    </a:solidFill>
                  </a:tcPr>
                </a:tc>
                <a:extLst>
                  <a:ext uri="{0D108BD9-81ED-4DB2-BD59-A6C34878D82A}">
                    <a16:rowId xmlns:a16="http://schemas.microsoft.com/office/drawing/2014/main" val="10003"/>
                  </a:ext>
                </a:extLst>
              </a:tr>
              <a:tr h="299696">
                <a:tc>
                  <a:txBody>
                    <a:bodyPr/>
                    <a:lstStyle/>
                    <a:p>
                      <a:r>
                        <a:rPr lang="en-US" sz="1400" b="1" dirty="0"/>
                        <a:t>A building</a:t>
                      </a:r>
                    </a:p>
                  </a:txBody>
                  <a:tcPr>
                    <a:solidFill>
                      <a:srgbClr val="B3EDF3"/>
                    </a:solidFill>
                  </a:tcPr>
                </a:tc>
                <a:tc>
                  <a:txBody>
                    <a:bodyPr/>
                    <a:lstStyle/>
                    <a:p>
                      <a:pPr>
                        <a:buFont typeface="Arial" pitchFamily="34" charset="0"/>
                        <a:buNone/>
                      </a:pPr>
                      <a:r>
                        <a:rPr lang="en-US" sz="1400" b="1" dirty="0"/>
                        <a:t>Chief Cornerstone</a:t>
                      </a:r>
                      <a:r>
                        <a:rPr lang="en-US" sz="1400" b="0" dirty="0"/>
                        <a:t>—Jesus is the main building block upon which the church (believers) are being built. (Eph. 2:19-22, 1 Pet. 2:4-8)</a:t>
                      </a:r>
                      <a:endParaRPr lang="en-US" sz="1400" b="1" dirty="0"/>
                    </a:p>
                  </a:txBody>
                  <a:tcPr>
                    <a:solidFill>
                      <a:srgbClr val="CCECFF"/>
                    </a:solidFill>
                  </a:tcPr>
                </a:tc>
                <a:extLst>
                  <a:ext uri="{0D108BD9-81ED-4DB2-BD59-A6C34878D82A}">
                    <a16:rowId xmlns:a16="http://schemas.microsoft.com/office/drawing/2014/main" val="2698972974"/>
                  </a:ext>
                </a:extLst>
              </a:tr>
              <a:tr h="628259">
                <a:tc>
                  <a:txBody>
                    <a:bodyPr/>
                    <a:lstStyle/>
                    <a:p>
                      <a:r>
                        <a:rPr lang="en-US" sz="1400" b="1" dirty="0"/>
                        <a:t>A living body</a:t>
                      </a:r>
                    </a:p>
                  </a:txBody>
                  <a:tcPr>
                    <a:solidFill>
                      <a:srgbClr val="D9FFFF"/>
                    </a:solidFill>
                  </a:tcPr>
                </a:tc>
                <a:tc>
                  <a:txBody>
                    <a:bodyPr/>
                    <a:lstStyle/>
                    <a:p>
                      <a:pPr>
                        <a:buFont typeface="Arial" pitchFamily="34" charset="0"/>
                        <a:buNone/>
                      </a:pPr>
                      <a:r>
                        <a:rPr lang="en-US" sz="1400" b="1" dirty="0"/>
                        <a:t>Head of the body</a:t>
                      </a:r>
                      <a:r>
                        <a:rPr lang="en-US" sz="1400" b="0" dirty="0"/>
                        <a:t>—Jesus leads the church and designates roles of ministry (apostles, prophets, evangelists, pastors, and teachers) to believers so they can perform works of service to God and mankind. (1 Cor. 12:12-31, Eph. 1:22-23, 4:11-16, Col. 1:18, 2:19)</a:t>
                      </a:r>
                      <a:endParaRPr lang="en-US" sz="1400" b="1" dirty="0"/>
                    </a:p>
                  </a:txBody>
                  <a:tcPr>
                    <a:solidFill>
                      <a:srgbClr val="EBF7FF"/>
                    </a:solidFill>
                  </a:tcPr>
                </a:tc>
                <a:extLst>
                  <a:ext uri="{0D108BD9-81ED-4DB2-BD59-A6C34878D82A}">
                    <a16:rowId xmlns:a16="http://schemas.microsoft.com/office/drawing/2014/main" val="2717041097"/>
                  </a:ext>
                </a:extLst>
              </a:tr>
            </a:tbl>
          </a:graphicData>
        </a:graphic>
      </p:graphicFrame>
    </p:spTree>
    <p:extLst>
      <p:ext uri="{BB962C8B-B14F-4D97-AF65-F5344CB8AC3E}">
        <p14:creationId xmlns:p14="http://schemas.microsoft.com/office/powerpoint/2010/main" val="63649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220773"/>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Becoming part of the church</a:t>
            </a:r>
          </a:p>
        </p:txBody>
      </p:sp>
      <p:sp>
        <p:nvSpPr>
          <p:cNvPr id="14" name="TextBox 13"/>
          <p:cNvSpPr txBox="1">
            <a:spLocks/>
          </p:cNvSpPr>
          <p:nvPr/>
        </p:nvSpPr>
        <p:spPr>
          <a:xfrm>
            <a:off x="304800" y="1778298"/>
            <a:ext cx="86868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Each believer becomes a member of the church from the moment of belief and commitment of their life to Jesus. Believers are given many names in the Bible.</a:t>
            </a:r>
          </a:p>
          <a:p>
            <a:endParaRPr lang="en-US" sz="2000" dirty="0"/>
          </a:p>
          <a:p>
            <a:pPr marL="342900" indent="-342900">
              <a:buFont typeface="Arial" panose="020B0604020202020204" pitchFamily="34" charset="0"/>
              <a:buChar char="•"/>
            </a:pPr>
            <a:r>
              <a:rPr lang="en-US" sz="2000" dirty="0"/>
              <a:t>Saints (2 Cor. 13:13, Phil. 1:1, 4:21-22)</a:t>
            </a:r>
          </a:p>
          <a:p>
            <a:pPr marL="342900" indent="-342900">
              <a:buFont typeface="Arial" panose="020B0604020202020204" pitchFamily="34" charset="0"/>
              <a:buChar char="•"/>
            </a:pPr>
            <a:r>
              <a:rPr lang="en-US" sz="2000" dirty="0"/>
              <a:t>Brothers/Sisters (Rom. 10:1, Jam. 1:2, 2 Pet. 1:10)</a:t>
            </a:r>
          </a:p>
          <a:p>
            <a:pPr marL="342900" indent="-342900">
              <a:buFont typeface="Arial" panose="020B0604020202020204" pitchFamily="34" charset="0"/>
              <a:buChar char="•"/>
            </a:pPr>
            <a:r>
              <a:rPr lang="en-US" sz="2000" dirty="0"/>
              <a:t>Christians (Acts 11:26, 26:28, 1 Pet. 4:16)</a:t>
            </a:r>
          </a:p>
          <a:p>
            <a:pPr marL="342900" indent="-342900">
              <a:buFont typeface="Arial" panose="020B0604020202020204" pitchFamily="34" charset="0"/>
              <a:buChar char="•"/>
            </a:pPr>
            <a:r>
              <a:rPr lang="en-US" sz="2000" dirty="0"/>
              <a:t>Believers (1 Tim. 4:12)</a:t>
            </a:r>
          </a:p>
          <a:p>
            <a:pPr marL="342900" indent="-342900">
              <a:buFont typeface="Arial" panose="020B0604020202020204" pitchFamily="34" charset="0"/>
              <a:buChar char="•"/>
            </a:pPr>
            <a:r>
              <a:rPr lang="en-US" sz="2000" dirty="0"/>
              <a:t>Disciples (Matt. 10:42)</a:t>
            </a:r>
          </a:p>
          <a:p>
            <a:pPr marL="342900" indent="-342900">
              <a:buFont typeface="Arial" panose="020B0604020202020204" pitchFamily="34" charset="0"/>
              <a:buChar char="•"/>
            </a:pPr>
            <a:r>
              <a:rPr lang="en-US" sz="2000" dirty="0"/>
              <a:t>Chosen People (1 Pet. 2:9, Rev. 17:14)</a:t>
            </a:r>
          </a:p>
          <a:p>
            <a:pPr marL="342900" indent="-342900">
              <a:buFont typeface="Arial" panose="020B0604020202020204" pitchFamily="34" charset="0"/>
              <a:buChar char="•"/>
            </a:pPr>
            <a:r>
              <a:rPr lang="en-US" sz="2000" dirty="0"/>
              <a:t>Royal Priesthood (1 Pet. 2:5, 9)</a:t>
            </a:r>
          </a:p>
          <a:p>
            <a:pPr marL="342900" indent="-342900">
              <a:buFont typeface="Arial" panose="020B0604020202020204" pitchFamily="34" charset="0"/>
              <a:buChar char="•"/>
            </a:pPr>
            <a:r>
              <a:rPr lang="en-US" sz="2000" dirty="0"/>
              <a:t>Holy Nation (1 Pet. 2:9)</a:t>
            </a:r>
          </a:p>
          <a:p>
            <a:pPr marL="342900" indent="-342900">
              <a:buFont typeface="Arial" panose="020B0604020202020204" pitchFamily="34" charset="0"/>
              <a:buChar char="•"/>
            </a:pPr>
            <a:r>
              <a:rPr lang="en-US" sz="2000" dirty="0"/>
              <a:t>Ambassadors (2 Cor. 5:20)</a:t>
            </a:r>
          </a:p>
          <a:p>
            <a:pPr marL="342900" indent="-342900">
              <a:buFont typeface="Arial" panose="020B0604020202020204" pitchFamily="34" charset="0"/>
              <a:buChar char="•"/>
            </a:pPr>
            <a:r>
              <a:rPr lang="en-US" sz="2000" dirty="0"/>
              <a:t>Workmen (Matt. 9:37-38, 2 Tim. 2:15)</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spTree>
    <p:extLst>
      <p:ext uri="{BB962C8B-B14F-4D97-AF65-F5344CB8AC3E}">
        <p14:creationId xmlns:p14="http://schemas.microsoft.com/office/powerpoint/2010/main" val="342066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53340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universal</a:t>
            </a:r>
          </a:p>
        </p:txBody>
      </p:sp>
      <p:sp>
        <p:nvSpPr>
          <p:cNvPr id="14" name="TextBox 13"/>
          <p:cNvSpPr txBox="1">
            <a:spLocks/>
          </p:cNvSpPr>
          <p:nvPr/>
        </p:nvSpPr>
        <p:spPr>
          <a:xfrm>
            <a:off x="304800" y="1778298"/>
            <a:ext cx="868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God’s people—whether they looked forward to the cross and trusted in the Messiah of looked back to the cross and trusted in Jesus Christ as Savior—are all part of the universal church.</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2050" name="Picture 2">
            <a:extLst>
              <a:ext uri="{FF2B5EF4-FFF2-40B4-BE49-F238E27FC236}">
                <a16:creationId xmlns:a16="http://schemas.microsoft.com/office/drawing/2014/main" id="{7E05751A-B120-95CD-A5EB-BFE5B9C37B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239063"/>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870B594-9B78-0B94-3733-0A269C1E2B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9388" y="3226576"/>
            <a:ext cx="2741241" cy="1828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466DECA-0866-2A59-4B17-6BC168A4AF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00" y="4461211"/>
            <a:ext cx="2448777" cy="13774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AA34627C-408A-9130-C082-0BE78EA512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3745" y="3226575"/>
            <a:ext cx="2907855" cy="1827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B28C39C-7F6C-3B8C-8C08-9184BDC21B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4461211"/>
            <a:ext cx="2082915" cy="138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53340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church: local</a:t>
            </a:r>
          </a:p>
        </p:txBody>
      </p:sp>
      <p:sp>
        <p:nvSpPr>
          <p:cNvPr id="14" name="TextBox 13"/>
          <p:cNvSpPr txBox="1">
            <a:spLocks/>
          </p:cNvSpPr>
          <p:nvPr/>
        </p:nvSpPr>
        <p:spPr>
          <a:xfrm>
            <a:off x="304800" y="1778298"/>
            <a:ext cx="8686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The local church is a group of believers that meet together regularly in a community with local leadership.</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The church: The New covenant with god</a:t>
            </a:r>
          </a:p>
        </p:txBody>
      </p:sp>
      <p:pic>
        <p:nvPicPr>
          <p:cNvPr id="9" name="Picture 8" descr="A group of people sitting in a room&#10;&#10;Description automatically generated with medium confidence">
            <a:extLst>
              <a:ext uri="{FF2B5EF4-FFF2-40B4-BE49-F238E27FC236}">
                <a16:creationId xmlns:a16="http://schemas.microsoft.com/office/drawing/2014/main" id="{60FC67DB-3DCC-101E-36CC-174FDD86DD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864" y="2730728"/>
            <a:ext cx="4462272" cy="3169920"/>
          </a:xfrm>
          <a:prstGeom prst="rect">
            <a:avLst/>
          </a:prstGeom>
        </p:spPr>
      </p:pic>
    </p:spTree>
    <p:extLst>
      <p:ext uri="{BB962C8B-B14F-4D97-AF65-F5344CB8AC3E}">
        <p14:creationId xmlns:p14="http://schemas.microsoft.com/office/powerpoint/2010/main" val="397269651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8206</TotalTime>
  <Words>3883</Words>
  <Application>Microsoft Office PowerPoint</Application>
  <PresentationFormat>On-screen Show (4:3)</PresentationFormat>
  <Paragraphs>376</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Franklin Gothic Book</vt:lpstr>
      <vt:lpstr>Franklin Gothic Medium</vt:lpstr>
      <vt:lpstr>Impact</vt:lpstr>
      <vt:lpstr>Wingdings 2</vt:lpstr>
      <vt:lpstr>Trek</vt:lpstr>
      <vt:lpstr> The Church: The New Covenant with god</vt:lpstr>
      <vt:lpstr>The church: The New covenant with god</vt:lpstr>
      <vt:lpstr>PowerPoint Presentation</vt:lpstr>
      <vt:lpstr>PowerPoint Presentation</vt:lpstr>
      <vt:lpstr>PowerPoint Presentation</vt:lpstr>
      <vt:lpstr>The church: The New covenant with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Jo Hughes</cp:lastModifiedBy>
  <cp:revision>204</cp:revision>
  <dcterms:created xsi:type="dcterms:W3CDTF">2009-07-22T00:00:56Z</dcterms:created>
  <dcterms:modified xsi:type="dcterms:W3CDTF">2023-01-02T20:21:58Z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