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66" r:id="rId3"/>
    <p:sldId id="265" r:id="rId4"/>
    <p:sldId id="260" r:id="rId5"/>
    <p:sldId id="278" r:id="rId6"/>
    <p:sldId id="317" r:id="rId7"/>
    <p:sldId id="303" r:id="rId8"/>
    <p:sldId id="318" r:id="rId9"/>
    <p:sldId id="319" r:id="rId10"/>
    <p:sldId id="304" r:id="rId11"/>
    <p:sldId id="320" r:id="rId12"/>
    <p:sldId id="294" r:id="rId13"/>
    <p:sldId id="274" r:id="rId14"/>
    <p:sldId id="290" r:id="rId15"/>
    <p:sldId id="269" r:id="rId16"/>
    <p:sldId id="275"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7FF"/>
    <a:srgbClr val="6699FF"/>
    <a:srgbClr val="CCECFF"/>
    <a:srgbClr val="FFF7F7"/>
    <a:srgbClr val="EBF7FF"/>
    <a:srgbClr val="EAF8E8"/>
    <a:srgbClr val="C6EAC0"/>
    <a:srgbClr val="FFCCCC"/>
    <a:srgbClr val="FFE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CF7360-423C-4A28-84A3-CEBBF2C7299D}" v="19" dt="2020-05-18T19:24:43.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Hughes" userId="effa051925f1405f" providerId="LiveId" clId="{F0CF7360-423C-4A28-84A3-CEBBF2C7299D}"/>
    <pc:docChg chg="undo custSel addSld delSld modSld sldOrd">
      <pc:chgData name="Jo Hughes" userId="effa051925f1405f" providerId="LiveId" clId="{F0CF7360-423C-4A28-84A3-CEBBF2C7299D}" dt="2020-05-18T19:25:35.502" v="603" actId="1076"/>
      <pc:docMkLst>
        <pc:docMk/>
      </pc:docMkLst>
      <pc:sldChg chg="modSp mod">
        <pc:chgData name="Jo Hughes" userId="effa051925f1405f" providerId="LiveId" clId="{F0CF7360-423C-4A28-84A3-CEBBF2C7299D}" dt="2020-05-18T16:41:30.588" v="28" actId="20577"/>
        <pc:sldMkLst>
          <pc:docMk/>
          <pc:sldMk cId="0" sldId="257"/>
        </pc:sldMkLst>
        <pc:spChg chg="mod">
          <ac:chgData name="Jo Hughes" userId="effa051925f1405f" providerId="LiveId" clId="{F0CF7360-423C-4A28-84A3-CEBBF2C7299D}" dt="2020-05-18T16:41:30.588" v="28" actId="20577"/>
          <ac:spMkLst>
            <pc:docMk/>
            <pc:sldMk cId="0" sldId="257"/>
            <ac:spMk id="11" creationId="{00000000-0000-0000-0000-000000000000}"/>
          </ac:spMkLst>
        </pc:spChg>
        <pc:picChg chg="mod">
          <ac:chgData name="Jo Hughes" userId="effa051925f1405f" providerId="LiveId" clId="{F0CF7360-423C-4A28-84A3-CEBBF2C7299D}" dt="2020-05-18T16:41:29.922" v="27" actId="1076"/>
          <ac:picMkLst>
            <pc:docMk/>
            <pc:sldMk cId="0" sldId="257"/>
            <ac:picMk id="1026" creationId="{00000000-0000-0000-0000-000000000000}"/>
          </ac:picMkLst>
        </pc:picChg>
      </pc:sldChg>
      <pc:sldChg chg="modSp mod">
        <pc:chgData name="Jo Hughes" userId="effa051925f1405f" providerId="LiveId" clId="{F0CF7360-423C-4A28-84A3-CEBBF2C7299D}" dt="2020-05-18T16:38:50.400" v="8" actId="20577"/>
        <pc:sldMkLst>
          <pc:docMk/>
          <pc:sldMk cId="0" sldId="259"/>
        </pc:sldMkLst>
        <pc:spChg chg="mod">
          <ac:chgData name="Jo Hughes" userId="effa051925f1405f" providerId="LiveId" clId="{F0CF7360-423C-4A28-84A3-CEBBF2C7299D}" dt="2020-05-18T16:38:50.400" v="8" actId="20577"/>
          <ac:spMkLst>
            <pc:docMk/>
            <pc:sldMk cId="0" sldId="259"/>
            <ac:spMk id="16386" creationId="{00000000-0000-0000-0000-000000000000}"/>
          </ac:spMkLst>
        </pc:spChg>
      </pc:sldChg>
      <pc:sldChg chg="modSp mod">
        <pc:chgData name="Jo Hughes" userId="effa051925f1405f" providerId="LiveId" clId="{F0CF7360-423C-4A28-84A3-CEBBF2C7299D}" dt="2020-05-18T16:42:17.490" v="39" actId="20577"/>
        <pc:sldMkLst>
          <pc:docMk/>
          <pc:sldMk cId="0" sldId="260"/>
        </pc:sldMkLst>
        <pc:spChg chg="mod">
          <ac:chgData name="Jo Hughes" userId="effa051925f1405f" providerId="LiveId" clId="{F0CF7360-423C-4A28-84A3-CEBBF2C7299D}" dt="2020-05-18T16:42:16.165" v="37" actId="1076"/>
          <ac:spMkLst>
            <pc:docMk/>
            <pc:sldMk cId="0" sldId="260"/>
            <ac:spMk id="12" creationId="{00000000-0000-0000-0000-000000000000}"/>
          </ac:spMkLst>
        </pc:spChg>
        <pc:spChg chg="mod">
          <ac:chgData name="Jo Hughes" userId="effa051925f1405f" providerId="LiveId" clId="{F0CF7360-423C-4A28-84A3-CEBBF2C7299D}" dt="2020-05-18T16:42:17.490" v="39" actId="20577"/>
          <ac:spMkLst>
            <pc:docMk/>
            <pc:sldMk cId="0" sldId="260"/>
            <ac:spMk id="14" creationId="{00000000-0000-0000-0000-000000000000}"/>
          </ac:spMkLst>
        </pc:spChg>
      </pc:sldChg>
      <pc:sldChg chg="modSp mod">
        <pc:chgData name="Jo Hughes" userId="effa051925f1405f" providerId="LiveId" clId="{F0CF7360-423C-4A28-84A3-CEBBF2C7299D}" dt="2020-05-18T18:43:22.069" v="312" actId="20577"/>
        <pc:sldMkLst>
          <pc:docMk/>
          <pc:sldMk cId="0" sldId="261"/>
        </pc:sldMkLst>
        <pc:graphicFrameChg chg="modGraphic">
          <ac:chgData name="Jo Hughes" userId="effa051925f1405f" providerId="LiveId" clId="{F0CF7360-423C-4A28-84A3-CEBBF2C7299D}" dt="2020-05-18T18:43:22.069" v="312" actId="20577"/>
          <ac:graphicFrameMkLst>
            <pc:docMk/>
            <pc:sldMk cId="0" sldId="261"/>
            <ac:graphicFrameMk id="7" creationId="{00000000-0000-0000-0000-000000000000}"/>
          </ac:graphicFrameMkLst>
        </pc:graphicFrameChg>
      </pc:sldChg>
      <pc:sldChg chg="modSp mod">
        <pc:chgData name="Jo Hughes" userId="effa051925f1405f" providerId="LiveId" clId="{F0CF7360-423C-4A28-84A3-CEBBF2C7299D}" dt="2020-05-18T16:39:04.240" v="11" actId="14734"/>
        <pc:sldMkLst>
          <pc:docMk/>
          <pc:sldMk cId="0" sldId="263"/>
        </pc:sldMkLst>
        <pc:graphicFrameChg chg="modGraphic">
          <ac:chgData name="Jo Hughes" userId="effa051925f1405f" providerId="LiveId" clId="{F0CF7360-423C-4A28-84A3-CEBBF2C7299D}" dt="2020-05-18T16:39:04.240" v="11" actId="14734"/>
          <ac:graphicFrameMkLst>
            <pc:docMk/>
            <pc:sldMk cId="0" sldId="263"/>
            <ac:graphicFrameMk id="9" creationId="{00000000-0000-0000-0000-000000000000}"/>
          </ac:graphicFrameMkLst>
        </pc:graphicFrameChg>
      </pc:sldChg>
      <pc:sldChg chg="modSp mod">
        <pc:chgData name="Jo Hughes" userId="effa051925f1405f" providerId="LiveId" clId="{F0CF7360-423C-4A28-84A3-CEBBF2C7299D}" dt="2020-05-18T19:05:05.272" v="539" actId="20577"/>
        <pc:sldMkLst>
          <pc:docMk/>
          <pc:sldMk cId="0" sldId="264"/>
        </pc:sldMkLst>
        <pc:graphicFrameChg chg="mod modGraphic">
          <ac:chgData name="Jo Hughes" userId="effa051925f1405f" providerId="LiveId" clId="{F0CF7360-423C-4A28-84A3-CEBBF2C7299D}" dt="2020-05-18T19:05:05.272" v="539" actId="20577"/>
          <ac:graphicFrameMkLst>
            <pc:docMk/>
            <pc:sldMk cId="0" sldId="264"/>
            <ac:graphicFrameMk id="7" creationId="{00000000-0000-0000-0000-000000000000}"/>
          </ac:graphicFrameMkLst>
        </pc:graphicFrameChg>
      </pc:sldChg>
      <pc:sldChg chg="modSp add mod ord">
        <pc:chgData name="Jo Hughes" userId="effa051925f1405f" providerId="LiveId" clId="{F0CF7360-423C-4A28-84A3-CEBBF2C7299D}" dt="2020-05-18T18:25:36.815" v="95"/>
        <pc:sldMkLst>
          <pc:docMk/>
          <pc:sldMk cId="1480731593" sldId="265"/>
        </pc:sldMkLst>
        <pc:spChg chg="mod">
          <ac:chgData name="Jo Hughes" userId="effa051925f1405f" providerId="LiveId" clId="{F0CF7360-423C-4A28-84A3-CEBBF2C7299D}" dt="2020-05-18T18:24:03.879" v="90" actId="20577"/>
          <ac:spMkLst>
            <pc:docMk/>
            <pc:sldMk cId="1480731593" sldId="265"/>
            <ac:spMk id="12" creationId="{00000000-0000-0000-0000-000000000000}"/>
          </ac:spMkLst>
        </pc:spChg>
        <pc:spChg chg="mod">
          <ac:chgData name="Jo Hughes" userId="effa051925f1405f" providerId="LiveId" clId="{F0CF7360-423C-4A28-84A3-CEBBF2C7299D}" dt="2020-05-18T18:25:04.363" v="93" actId="20577"/>
          <ac:spMkLst>
            <pc:docMk/>
            <pc:sldMk cId="1480731593" sldId="265"/>
            <ac:spMk id="14" creationId="{00000000-0000-0000-0000-000000000000}"/>
          </ac:spMkLst>
        </pc:spChg>
      </pc:sldChg>
      <pc:sldChg chg="modSp add del mod">
        <pc:chgData name="Jo Hughes" userId="effa051925f1405f" providerId="LiveId" clId="{F0CF7360-423C-4A28-84A3-CEBBF2C7299D}" dt="2020-05-18T16:39:24.130" v="15" actId="2696"/>
        <pc:sldMkLst>
          <pc:docMk/>
          <pc:sldMk cId="2835197464" sldId="265"/>
        </pc:sldMkLst>
        <pc:graphicFrameChg chg="modGraphic">
          <ac:chgData name="Jo Hughes" userId="effa051925f1405f" providerId="LiveId" clId="{F0CF7360-423C-4A28-84A3-CEBBF2C7299D}" dt="2020-05-18T16:38:50.975" v="9" actId="20577"/>
          <ac:graphicFrameMkLst>
            <pc:docMk/>
            <pc:sldMk cId="2835197464" sldId="265"/>
            <ac:graphicFrameMk id="7" creationId="{00000000-0000-0000-0000-000000000000}"/>
          </ac:graphicFrameMkLst>
        </pc:graphicFrameChg>
      </pc:sldChg>
      <pc:sldChg chg="modSp add mod">
        <pc:chgData name="Jo Hughes" userId="effa051925f1405f" providerId="LiveId" clId="{F0CF7360-423C-4A28-84A3-CEBBF2C7299D}" dt="2020-05-18T18:41:27.060" v="306" actId="20577"/>
        <pc:sldMkLst>
          <pc:docMk/>
          <pc:sldMk cId="2501650710" sldId="266"/>
        </pc:sldMkLst>
        <pc:spChg chg="mod">
          <ac:chgData name="Jo Hughes" userId="effa051925f1405f" providerId="LiveId" clId="{F0CF7360-423C-4A28-84A3-CEBBF2C7299D}" dt="2020-05-18T18:27:52.852" v="136" actId="20577"/>
          <ac:spMkLst>
            <pc:docMk/>
            <pc:sldMk cId="2501650710" sldId="266"/>
            <ac:spMk id="12" creationId="{00000000-0000-0000-0000-000000000000}"/>
          </ac:spMkLst>
        </pc:spChg>
        <pc:spChg chg="mod">
          <ac:chgData name="Jo Hughes" userId="effa051925f1405f" providerId="LiveId" clId="{F0CF7360-423C-4A28-84A3-CEBBF2C7299D}" dt="2020-05-18T18:41:27.060" v="306" actId="20577"/>
          <ac:spMkLst>
            <pc:docMk/>
            <pc:sldMk cId="2501650710" sldId="266"/>
            <ac:spMk id="14" creationId="{00000000-0000-0000-0000-000000000000}"/>
          </ac:spMkLst>
        </pc:spChg>
      </pc:sldChg>
      <pc:sldChg chg="modSp add del mod ord">
        <pc:chgData name="Jo Hughes" userId="effa051925f1405f" providerId="LiveId" clId="{F0CF7360-423C-4A28-84A3-CEBBF2C7299D}" dt="2020-05-18T16:42:42.800" v="41" actId="2696"/>
        <pc:sldMkLst>
          <pc:docMk/>
          <pc:sldMk cId="3177704985" sldId="266"/>
        </pc:sldMkLst>
        <pc:spChg chg="mod">
          <ac:chgData name="Jo Hughes" userId="effa051925f1405f" providerId="LiveId" clId="{F0CF7360-423C-4A28-84A3-CEBBF2C7299D}" dt="2020-05-18T16:42:18.152" v="40" actId="14100"/>
          <ac:spMkLst>
            <pc:docMk/>
            <pc:sldMk cId="3177704985" sldId="266"/>
            <ac:spMk id="16386" creationId="{00000000-0000-0000-0000-000000000000}"/>
          </ac:spMkLst>
        </pc:spChg>
      </pc:sldChg>
      <pc:sldChg chg="modSp add del mod ord">
        <pc:chgData name="Jo Hughes" userId="effa051925f1405f" providerId="LiveId" clId="{F0CF7360-423C-4A28-84A3-CEBBF2C7299D}" dt="2020-05-18T18:53:10.295" v="451" actId="2696"/>
        <pc:sldMkLst>
          <pc:docMk/>
          <pc:sldMk cId="979227814" sldId="267"/>
        </pc:sldMkLst>
        <pc:spChg chg="mod">
          <ac:chgData name="Jo Hughes" userId="effa051925f1405f" providerId="LiveId" clId="{F0CF7360-423C-4A28-84A3-CEBBF2C7299D}" dt="2020-05-18T18:51:33.904" v="446" actId="404"/>
          <ac:spMkLst>
            <pc:docMk/>
            <pc:sldMk cId="979227814" sldId="267"/>
            <ac:spMk id="12" creationId="{00000000-0000-0000-0000-000000000000}"/>
          </ac:spMkLst>
        </pc:spChg>
        <pc:spChg chg="mod">
          <ac:chgData name="Jo Hughes" userId="effa051925f1405f" providerId="LiveId" clId="{F0CF7360-423C-4A28-84A3-CEBBF2C7299D}" dt="2020-05-18T18:52:14.563" v="448" actId="1076"/>
          <ac:spMkLst>
            <pc:docMk/>
            <pc:sldMk cId="979227814" sldId="267"/>
            <ac:spMk id="14" creationId="{00000000-0000-0000-0000-000000000000}"/>
          </ac:spMkLst>
        </pc:spChg>
        <pc:picChg chg="mod">
          <ac:chgData name="Jo Hughes" userId="effa051925f1405f" providerId="LiveId" clId="{F0CF7360-423C-4A28-84A3-CEBBF2C7299D}" dt="2020-05-18T18:52:27.978" v="449" actId="1076"/>
          <ac:picMkLst>
            <pc:docMk/>
            <pc:sldMk cId="979227814" sldId="267"/>
            <ac:picMk id="6" creationId="{00000000-0000-0000-0000-000000000000}"/>
          </ac:picMkLst>
        </pc:picChg>
      </pc:sldChg>
      <pc:sldChg chg="add del">
        <pc:chgData name="Jo Hughes" userId="effa051925f1405f" providerId="LiveId" clId="{F0CF7360-423C-4A28-84A3-CEBBF2C7299D}" dt="2020-05-18T16:42:15.149" v="35"/>
        <pc:sldMkLst>
          <pc:docMk/>
          <pc:sldMk cId="2413404428" sldId="267"/>
        </pc:sldMkLst>
      </pc:sldChg>
      <pc:sldChg chg="modSp add del mod">
        <pc:chgData name="Jo Hughes" userId="effa051925f1405f" providerId="LiveId" clId="{F0CF7360-423C-4A28-84A3-CEBBF2C7299D}" dt="2020-05-18T19:07:30.115" v="547" actId="2696"/>
        <pc:sldMkLst>
          <pc:docMk/>
          <pc:sldMk cId="1343107191" sldId="268"/>
        </pc:sldMkLst>
        <pc:spChg chg="mod">
          <ac:chgData name="Jo Hughes" userId="effa051925f1405f" providerId="LiveId" clId="{F0CF7360-423C-4A28-84A3-CEBBF2C7299D}" dt="2020-05-18T19:06:42.350" v="542" actId="1076"/>
          <ac:spMkLst>
            <pc:docMk/>
            <pc:sldMk cId="1343107191" sldId="268"/>
            <ac:spMk id="12" creationId="{00000000-0000-0000-0000-000000000000}"/>
          </ac:spMkLst>
        </pc:spChg>
        <pc:spChg chg="mod">
          <ac:chgData name="Jo Hughes" userId="effa051925f1405f" providerId="LiveId" clId="{F0CF7360-423C-4A28-84A3-CEBBF2C7299D}" dt="2020-05-18T19:07:08.483" v="545" actId="14100"/>
          <ac:spMkLst>
            <pc:docMk/>
            <pc:sldMk cId="1343107191" sldId="268"/>
            <ac:spMk id="14" creationId="{00000000-0000-0000-0000-000000000000}"/>
          </ac:spMkLst>
        </pc:spChg>
      </pc:sldChg>
      <pc:sldChg chg="add">
        <pc:chgData name="Jo Hughes" userId="effa051925f1405f" providerId="LiveId" clId="{F0CF7360-423C-4A28-84A3-CEBBF2C7299D}" dt="2020-05-18T19:06:24.049" v="540"/>
        <pc:sldMkLst>
          <pc:docMk/>
          <pc:sldMk cId="3504003213" sldId="269"/>
        </pc:sldMkLst>
      </pc:sldChg>
      <pc:sldChg chg="modSp add mod ord">
        <pc:chgData name="Jo Hughes" userId="effa051925f1405f" providerId="LiveId" clId="{F0CF7360-423C-4A28-84A3-CEBBF2C7299D}" dt="2020-05-18T19:08:44.868" v="576" actId="20577"/>
        <pc:sldMkLst>
          <pc:docMk/>
          <pc:sldMk cId="0" sldId="274"/>
        </pc:sldMkLst>
        <pc:spChg chg="mod">
          <ac:chgData name="Jo Hughes" userId="effa051925f1405f" providerId="LiveId" clId="{F0CF7360-423C-4A28-84A3-CEBBF2C7299D}" dt="2020-05-18T19:08:44.868" v="576" actId="20577"/>
          <ac:spMkLst>
            <pc:docMk/>
            <pc:sldMk cId="0" sldId="274"/>
            <ac:spMk id="11" creationId="{00000000-0000-0000-0000-000000000000}"/>
          </ac:spMkLst>
        </pc:spChg>
        <pc:grpChg chg="mod">
          <ac:chgData name="Jo Hughes" userId="effa051925f1405f" providerId="LiveId" clId="{F0CF7360-423C-4A28-84A3-CEBBF2C7299D}" dt="2020-05-18T19:08:12.846" v="551" actId="1076"/>
          <ac:grpSpMkLst>
            <pc:docMk/>
            <pc:sldMk cId="0" sldId="274"/>
            <ac:grpSpMk id="15" creationId="{00000000-0000-0000-0000-000000000000}"/>
          </ac:grpSpMkLst>
        </pc:grpChg>
      </pc:sldChg>
      <pc:sldChg chg="modSp mod ord">
        <pc:chgData name="Jo Hughes" userId="effa051925f1405f" providerId="LiveId" clId="{F0CF7360-423C-4A28-84A3-CEBBF2C7299D}" dt="2020-05-18T19:25:35.502" v="603" actId="1076"/>
        <pc:sldMkLst>
          <pc:docMk/>
          <pc:sldMk cId="0" sldId="275"/>
        </pc:sldMkLst>
        <pc:spChg chg="mod">
          <ac:chgData name="Jo Hughes" userId="effa051925f1405f" providerId="LiveId" clId="{F0CF7360-423C-4A28-84A3-CEBBF2C7299D}" dt="2020-05-18T19:25:35.502" v="603" actId="1076"/>
          <ac:spMkLst>
            <pc:docMk/>
            <pc:sldMk cId="0" sldId="275"/>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CB97365-EBCA-4027-87D5-99FC1D4DF0BB}" type="datetimeFigureOut">
              <a:rPr lang="en-US" smtClean="0"/>
              <a:pPr/>
              <a:t>7/11/2022</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69E29E33-B620-47F9-BB04-8846C2A5AFC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97365-EBCA-4027-87D5-99FC1D4DF0BB}"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7/11/2022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CFA1C66-7F35-4C2B-A149-4061A2BD34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CB97365-EBCA-4027-87D5-99FC1D4DF0BB}" type="datetimeFigureOut">
              <a:rPr lang="en-US" smtClean="0"/>
              <a:pPr/>
              <a:t>7/11/2022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CFA1C66-7F35-4C2B-A149-4061A2BD3423}"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CB97365-EBCA-4027-87D5-99FC1D4DF0BB}" type="datetimeFigureOut">
              <a:rPr lang="en-US" smtClean="0"/>
              <a:pPr/>
              <a:t>7/11/2022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CB97365-EBCA-4027-87D5-99FC1D4DF0BB}" type="datetimeFigureOut">
              <a:rPr lang="en-US" smtClean="0"/>
              <a:pPr/>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CFA1C66-7F35-4C2B-A149-4061A2BD3423}"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CB97365-EBCA-4027-87D5-99FC1D4DF0BB}" type="datetimeFigureOut">
              <a:rPr lang="en-US" smtClean="0"/>
              <a:pPr/>
              <a:t>7/11/2022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97365-EBCA-4027-87D5-99FC1D4DF0BB}" type="datetimeFigureOut">
              <a:rPr lang="en-US" smtClean="0"/>
              <a:pPr/>
              <a:t>7/11/2022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CB97365-EBCA-4027-87D5-99FC1D4DF0BB}" type="datetimeFigureOut">
              <a:rPr lang="en-US" smtClean="0"/>
              <a:pPr/>
              <a:t>7/11/2022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A1C66-7F35-4C2B-A149-4061A2BD3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CB97365-EBCA-4027-87D5-99FC1D4DF0BB}" type="datetimeFigureOut">
              <a:rPr lang="en-US" smtClean="0"/>
              <a:pPr/>
              <a:t>7/11/2022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CFA1C66-7F35-4C2B-A149-4061A2BD3423}"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97365-EBCA-4027-87D5-99FC1D4DF0BB}" type="datetimeFigureOut">
              <a:rPr lang="en-US" smtClean="0"/>
              <a:pPr/>
              <a:t>7/11/2022</a:t>
            </a:fld>
            <a:endParaRPr lang="en-US">
              <a:solidFill>
                <a:schemeClr val="tx1">
                  <a:shade val="50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CFA1C66-7F35-4C2B-A149-4061A2BD3423}"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hyperlink" Target="https://freepngimg.com/png/15984-key-png-images"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2362200" y="3581401"/>
            <a:ext cx="6172200" cy="1593574"/>
          </a:xfrm>
        </p:spPr>
        <p:txBody>
          <a:bodyPr>
            <a:noAutofit/>
          </a:bodyPr>
          <a:lstStyle/>
          <a:p>
            <a:br>
              <a:rPr lang="en-US" sz="4800" b="1" dirty="0">
                <a:latin typeface="Impact" pitchFamily="34" charset="0"/>
              </a:rPr>
            </a:br>
            <a:r>
              <a:rPr lang="en-US" sz="4800" b="1" dirty="0">
                <a:latin typeface="Impact" pitchFamily="34" charset="0"/>
              </a:rPr>
              <a:t>water baptism</a:t>
            </a:r>
          </a:p>
        </p:txBody>
      </p:sp>
      <p:pic>
        <p:nvPicPr>
          <p:cNvPr id="7" name="Picture 6"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228600" y="2881312"/>
            <a:ext cx="1858199" cy="2909888"/>
          </a:xfrm>
          <a:prstGeom prst="rect">
            <a:avLst/>
          </a:prstGeom>
        </p:spPr>
      </p:pic>
      <p:sp>
        <p:nvSpPr>
          <p:cNvPr id="8" name="TextBox 7"/>
          <p:cNvSpPr txBox="1">
            <a:spLocks noGrp="1" noRot="1" noMove="1" noResize="1" noEditPoints="1" noAdjustHandles="1" noChangeArrowheads="1" noChangeShapeType="1"/>
          </p:cNvSpPr>
          <p:nvPr/>
        </p:nvSpPr>
        <p:spPr>
          <a:xfrm>
            <a:off x="4114800" y="2438400"/>
            <a:ext cx="2514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600" dirty="0">
                <a:solidFill>
                  <a:schemeClr val="accent6">
                    <a:lumMod val="75000"/>
                  </a:schemeClr>
                </a:solidFill>
                <a:latin typeface="Impact" pitchFamily="34" charset="0"/>
              </a:rPr>
              <a:t>Lesson- 9</a:t>
            </a:r>
          </a:p>
        </p:txBody>
      </p:sp>
      <p:grpSp>
        <p:nvGrpSpPr>
          <p:cNvPr id="11" name="Group 10"/>
          <p:cNvGrpSpPr>
            <a:grpSpLocks noGrp="1" noUngrp="1" noRot="1" noMove="1" noResize="1"/>
          </p:cNvGrpSpPr>
          <p:nvPr/>
        </p:nvGrpSpPr>
        <p:grpSpPr>
          <a:xfrm>
            <a:off x="0" y="0"/>
            <a:ext cx="9144000" cy="1881626"/>
            <a:chOff x="0" y="116274"/>
            <a:chExt cx="9144000" cy="1881626"/>
          </a:xfrm>
        </p:grpSpPr>
        <p:pic>
          <p:nvPicPr>
            <p:cNvPr id="3" name="Picture 2"/>
            <p:cNvPicPr>
              <a:picLocks noGrp="1" noRot="1" noChangeAspect="1" noMove="1" noResize="1" noEditPoints="1" noAdjustHandles="1" noChangeArrowheads="1" noChangeShapeType="1" noCrop="1"/>
            </p:cNvPicPr>
            <p:nvPr/>
          </p:nvPicPr>
          <p:blipFill rotWithShape="1">
            <a:blip r:embed="rId3"/>
            <a:srcRect t="50689"/>
            <a:stretch/>
          </p:blipFill>
          <p:spPr>
            <a:xfrm>
              <a:off x="0" y="381000"/>
              <a:ext cx="9144000" cy="1616900"/>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3"/>
            <a:srcRect t="6236" b="61709"/>
            <a:stretch/>
          </p:blipFill>
          <p:spPr>
            <a:xfrm>
              <a:off x="0" y="116274"/>
              <a:ext cx="9144000" cy="1051089"/>
            </a:xfrm>
            <a:prstGeom prst="rect">
              <a:avLst/>
            </a:prstGeom>
          </p:spPr>
        </p:pic>
      </p:grpSp>
      <p:pic>
        <p:nvPicPr>
          <p:cNvPr id="5" name="Picture 4">
            <a:extLst>
              <a:ext uri="{FF2B5EF4-FFF2-40B4-BE49-F238E27FC236}">
                <a16:creationId xmlns:a16="http://schemas.microsoft.com/office/drawing/2014/main" id="{652C2457-0057-86C0-F530-0FF2BDDE1921}"/>
              </a:ext>
            </a:extLst>
          </p:cNvPr>
          <p:cNvPicPr>
            <a:picLocks noChangeAspect="1"/>
          </p:cNvPicPr>
          <p:nvPr/>
        </p:nvPicPr>
        <p:blipFill rotWithShape="1">
          <a:blip r:embed="rId4"/>
          <a:srcRect b="90527"/>
          <a:stretch/>
        </p:blipFill>
        <p:spPr>
          <a:xfrm>
            <a:off x="0" y="900197"/>
            <a:ext cx="9144000" cy="166603"/>
          </a:xfrm>
          <a:prstGeom prst="rect">
            <a:avLst/>
          </a:prstGeom>
        </p:spPr>
      </p:pic>
      <p:pic>
        <p:nvPicPr>
          <p:cNvPr id="13" name="Picture 12">
            <a:extLst>
              <a:ext uri="{FF2B5EF4-FFF2-40B4-BE49-F238E27FC236}">
                <a16:creationId xmlns:a16="http://schemas.microsoft.com/office/drawing/2014/main" id="{C853BBA9-5AE1-57B1-B11D-8EF887759EBF}"/>
              </a:ext>
            </a:extLst>
          </p:cNvPr>
          <p:cNvPicPr>
            <a:picLocks noChangeAspect="1"/>
          </p:cNvPicPr>
          <p:nvPr/>
        </p:nvPicPr>
        <p:blipFill rotWithShape="1">
          <a:blip r:embed="rId4"/>
          <a:srcRect t="51530"/>
          <a:stretch/>
        </p:blipFill>
        <p:spPr>
          <a:xfrm>
            <a:off x="0" y="1073176"/>
            <a:ext cx="9144000" cy="852488"/>
          </a:xfrm>
          <a:prstGeom prst="rect">
            <a:avLst/>
          </a:prstGeom>
        </p:spPr>
      </p:pic>
      <p:pic>
        <p:nvPicPr>
          <p:cNvPr id="14" name="Picture 13">
            <a:extLst>
              <a:ext uri="{FF2B5EF4-FFF2-40B4-BE49-F238E27FC236}">
                <a16:creationId xmlns:a16="http://schemas.microsoft.com/office/drawing/2014/main" id="{9B76395E-E468-1732-3742-F54175FC2994}"/>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3276" y="1730515"/>
            <a:ext cx="8610600" cy="317009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Baptism is for those who have repented of their sins and believe that Jesus Christ is the Son of God. </a:t>
            </a:r>
            <a:r>
              <a:rPr lang="en-US" sz="2000" dirty="0">
                <a:solidFill>
                  <a:schemeClr val="accent2"/>
                </a:solidFill>
              </a:rPr>
              <a:t>It is an outward expression of an inward change. It is an event the believer can look back on and remember. It is a picture of who the believer is in Christ. Many times this happens immediately, or very soon, after the person believes.</a:t>
            </a:r>
          </a:p>
          <a:p>
            <a:endParaRPr lang="en-US" sz="2000" b="1" i="1" dirty="0">
              <a:solidFill>
                <a:schemeClr val="accent2"/>
              </a:solidFill>
            </a:endParaRPr>
          </a:p>
          <a:p>
            <a:pPr marL="342900" indent="-342900">
              <a:buFont typeface="Arial" panose="020B0604020202020204" pitchFamily="34" charset="0"/>
              <a:buChar char="•"/>
            </a:pPr>
            <a:r>
              <a:rPr lang="en-US" sz="2000" dirty="0">
                <a:solidFill>
                  <a:schemeClr val="accent2"/>
                </a:solidFill>
              </a:rPr>
              <a:t>Shows identification with Jesus’ death and resurrection—Romans 6:3-4</a:t>
            </a:r>
          </a:p>
          <a:p>
            <a:pPr marL="342900" indent="-342900">
              <a:buFont typeface="Arial" panose="020B0604020202020204" pitchFamily="34" charset="0"/>
              <a:buChar char="•"/>
            </a:pPr>
            <a:r>
              <a:rPr lang="en-US" sz="2000" dirty="0">
                <a:solidFill>
                  <a:schemeClr val="accent2"/>
                </a:solidFill>
              </a:rPr>
              <a:t>Shows we belong to the body of Christ (church)—1 Corinthians 12:13</a:t>
            </a:r>
          </a:p>
          <a:p>
            <a:pPr marL="342900" indent="-342900">
              <a:buFont typeface="Arial" panose="020B0604020202020204" pitchFamily="34" charset="0"/>
              <a:buChar char="•"/>
            </a:pPr>
            <a:r>
              <a:rPr lang="en-US" sz="2000" dirty="0">
                <a:solidFill>
                  <a:schemeClr val="accent2"/>
                </a:solidFill>
              </a:rPr>
              <a:t>Shows that we are Christians (like Jesus)—Galatians 3:27</a:t>
            </a:r>
          </a:p>
          <a:p>
            <a:pPr marL="342900" indent="-342900">
              <a:buFont typeface="Arial" panose="020B0604020202020204" pitchFamily="34" charset="0"/>
              <a:buChar char="•"/>
            </a:pPr>
            <a:r>
              <a:rPr lang="en-US" sz="2000" dirty="0">
                <a:solidFill>
                  <a:schemeClr val="accent2"/>
                </a:solidFill>
              </a:rPr>
              <a:t>Shows the believer has been cleansed and purified—Acts 22:16</a:t>
            </a:r>
            <a:endParaRPr lang="en-US" sz="12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Significance of baptism</a:t>
            </a:r>
          </a:p>
        </p:txBody>
      </p:sp>
      <p:pic>
        <p:nvPicPr>
          <p:cNvPr id="7170" name="Picture 2">
            <a:extLst>
              <a:ext uri="{FF2B5EF4-FFF2-40B4-BE49-F238E27FC236}">
                <a16:creationId xmlns:a16="http://schemas.microsoft.com/office/drawing/2014/main" id="{1F86CA2E-AA4F-570D-4940-8B1F1CC7191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6628" y="164595"/>
            <a:ext cx="3124200" cy="1473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3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3276" y="1730515"/>
            <a:ext cx="8610600" cy="2862322"/>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i="1" dirty="0">
                <a:solidFill>
                  <a:schemeClr val="accent2"/>
                </a:solidFill>
              </a:rPr>
              <a:t>And this water symbolizes baptism that now saves you also—not the removal of dirt from the body but the pledge of a good conscience toward God. It saves you by the resurrection of Jesus Christ. (1 Peter 3:21)</a:t>
            </a:r>
          </a:p>
          <a:p>
            <a:endParaRPr lang="en-US" sz="2000" i="1" dirty="0">
              <a:solidFill>
                <a:schemeClr val="accent2"/>
              </a:solidFill>
            </a:endParaRPr>
          </a:p>
          <a:p>
            <a:r>
              <a:rPr lang="en-US" sz="2000" dirty="0">
                <a:solidFill>
                  <a:schemeClr val="accent2"/>
                </a:solidFill>
              </a:rPr>
              <a:t>Understanding water baptism is the key to a victorious and liberated Christian life. The act of going under the water and rising up from it again is a picture demonstrating what has happened to the Christian believer.</a:t>
            </a:r>
          </a:p>
          <a:p>
            <a:endParaRPr lang="en-US" sz="2000" dirty="0">
              <a:solidFill>
                <a:schemeClr val="accent2"/>
              </a:solidFill>
            </a:endParaRPr>
          </a:p>
          <a:p>
            <a:r>
              <a:rPr lang="en-US" sz="2000" dirty="0">
                <a:solidFill>
                  <a:schemeClr val="accent2"/>
                </a:solidFill>
              </a:rPr>
              <a:t>Read Romans 6:1-11 and Colossians 2:11-12</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Symbolism of baptism in the believer</a:t>
            </a:r>
          </a:p>
        </p:txBody>
      </p:sp>
      <p:pic>
        <p:nvPicPr>
          <p:cNvPr id="8194" name="Picture 2">
            <a:extLst>
              <a:ext uri="{FF2B5EF4-FFF2-40B4-BE49-F238E27FC236}">
                <a16:creationId xmlns:a16="http://schemas.microsoft.com/office/drawing/2014/main" id="{1AE9D2B8-E51D-313D-8CBA-DAA917F1A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3994141"/>
            <a:ext cx="2592324" cy="200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64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0"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1" name="Picture 10">
            <a:extLst>
              <a:ext uri="{FF2B5EF4-FFF2-40B4-BE49-F238E27FC236}">
                <a16:creationId xmlns:a16="http://schemas.microsoft.com/office/drawing/2014/main" id="{56F5FA1B-3762-DCCA-8802-F1E41ABD0F90}"/>
              </a:ext>
            </a:extLst>
          </p:cNvPr>
          <p:cNvPicPr>
            <a:picLocks noChangeAspect="1"/>
          </p:cNvPicPr>
          <p:nvPr/>
        </p:nvPicPr>
        <p:blipFill rotWithShape="1">
          <a:blip r:embed="rId3"/>
          <a:srcRect t="-2014"/>
          <a:stretch/>
        </p:blipFill>
        <p:spPr>
          <a:xfrm>
            <a:off x="0" y="6056387"/>
            <a:ext cx="9144000" cy="990601"/>
          </a:xfrm>
          <a:prstGeom prst="rect">
            <a:avLst/>
          </a:prstGeom>
        </p:spPr>
      </p:pic>
      <p:graphicFrame>
        <p:nvGraphicFramePr>
          <p:cNvPr id="2" name="Table 2">
            <a:extLst>
              <a:ext uri="{FF2B5EF4-FFF2-40B4-BE49-F238E27FC236}">
                <a16:creationId xmlns:a16="http://schemas.microsoft.com/office/drawing/2014/main" id="{4AEAF80E-E107-F58C-F62C-C2AE1142AE5C}"/>
              </a:ext>
            </a:extLst>
          </p:cNvPr>
          <p:cNvGraphicFramePr>
            <a:graphicFrameLocks noGrp="1"/>
          </p:cNvGraphicFramePr>
          <p:nvPr>
            <p:extLst>
              <p:ext uri="{D42A27DB-BD31-4B8C-83A1-F6EECF244321}">
                <p14:modId xmlns:p14="http://schemas.microsoft.com/office/powerpoint/2010/main" val="1445016854"/>
              </p:ext>
            </p:extLst>
          </p:nvPr>
        </p:nvGraphicFramePr>
        <p:xfrm>
          <a:off x="200024" y="1608773"/>
          <a:ext cx="8743952" cy="4251960"/>
        </p:xfrm>
        <a:graphic>
          <a:graphicData uri="http://schemas.openxmlformats.org/drawingml/2006/table">
            <a:tbl>
              <a:tblPr firstRow="1" bandRow="1">
                <a:tableStyleId>{5C22544A-7EE6-4342-B048-85BDC9FD1C3A}</a:tableStyleId>
              </a:tblPr>
              <a:tblGrid>
                <a:gridCol w="8743952">
                  <a:extLst>
                    <a:ext uri="{9D8B030D-6E8A-4147-A177-3AD203B41FA5}">
                      <a16:colId xmlns:a16="http://schemas.microsoft.com/office/drawing/2014/main" val="2643551257"/>
                    </a:ext>
                  </a:extLst>
                </a:gridCol>
              </a:tblGrid>
              <a:tr h="338093">
                <a:tc>
                  <a:txBody>
                    <a:bodyPr/>
                    <a:lstStyle/>
                    <a:p>
                      <a:pPr algn="ctr"/>
                      <a:r>
                        <a:rPr lang="en-US" dirty="0"/>
                        <a:t>Understanding water baptism</a:t>
                      </a:r>
                    </a:p>
                  </a:txBody>
                  <a:tcPr>
                    <a:solidFill>
                      <a:srgbClr val="002060"/>
                    </a:solidFill>
                  </a:tcPr>
                </a:tc>
                <a:extLst>
                  <a:ext uri="{0D108BD9-81ED-4DB2-BD59-A6C34878D82A}">
                    <a16:rowId xmlns:a16="http://schemas.microsoft.com/office/drawing/2014/main" val="3757527545"/>
                  </a:ext>
                </a:extLst>
              </a:tr>
              <a:tr h="535313">
                <a:tc>
                  <a:txBody>
                    <a:bodyPr/>
                    <a:lstStyle/>
                    <a:p>
                      <a:r>
                        <a:rPr lang="en-US" sz="1600" b="1" dirty="0"/>
                        <a:t>He died—I died with Him. </a:t>
                      </a:r>
                      <a:r>
                        <a:rPr lang="en-US" sz="1600" b="0" dirty="0"/>
                        <a:t>The new believer’s old sinful nature is put to death by confessing Jesus as Savior</a:t>
                      </a:r>
                    </a:p>
                  </a:txBody>
                  <a:tcPr>
                    <a:solidFill>
                      <a:srgbClr val="93B7FF"/>
                    </a:solidFill>
                  </a:tcPr>
                </a:tc>
                <a:extLst>
                  <a:ext uri="{0D108BD9-81ED-4DB2-BD59-A6C34878D82A}">
                    <a16:rowId xmlns:a16="http://schemas.microsoft.com/office/drawing/2014/main" val="4113187424"/>
                  </a:ext>
                </a:extLst>
              </a:tr>
              <a:tr h="307363">
                <a:tc>
                  <a:txBody>
                    <a:bodyPr/>
                    <a:lstStyle/>
                    <a:p>
                      <a:r>
                        <a:rPr lang="en-US" sz="1200" b="0" i="1" dirty="0"/>
                        <a:t>For we know that our old self was crucified with him so that the body of sin might be rendered powerless, that we should no longer be slaves to sin—because anyone who has died has been freed from sin. (Romans 6:6-7)</a:t>
                      </a:r>
                    </a:p>
                  </a:txBody>
                  <a:tcPr>
                    <a:solidFill>
                      <a:srgbClr val="93B7FF"/>
                    </a:solidFill>
                  </a:tcPr>
                </a:tc>
                <a:extLst>
                  <a:ext uri="{0D108BD9-81ED-4DB2-BD59-A6C34878D82A}">
                    <a16:rowId xmlns:a16="http://schemas.microsoft.com/office/drawing/2014/main" val="965727073"/>
                  </a:ext>
                </a:extLst>
              </a:tr>
              <a:tr h="239482">
                <a:tc>
                  <a:txBody>
                    <a:bodyPr/>
                    <a:lstStyle/>
                    <a:p>
                      <a:r>
                        <a:rPr lang="en-US" sz="1100" b="0" i="0" dirty="0"/>
                        <a:t>Acts 22:16, 2 Cor. 5:17, Col. 1:13</a:t>
                      </a:r>
                    </a:p>
                  </a:txBody>
                  <a:tcPr>
                    <a:solidFill>
                      <a:srgbClr val="93B7FF"/>
                    </a:solidFill>
                  </a:tcPr>
                </a:tc>
                <a:extLst>
                  <a:ext uri="{0D108BD9-81ED-4DB2-BD59-A6C34878D82A}">
                    <a16:rowId xmlns:a16="http://schemas.microsoft.com/office/drawing/2014/main" val="3381042530"/>
                  </a:ext>
                </a:extLst>
              </a:tr>
              <a:tr h="463867">
                <a:tc>
                  <a:txBody>
                    <a:bodyPr/>
                    <a:lstStyle/>
                    <a:p>
                      <a:r>
                        <a:rPr lang="en-US" sz="1600" b="1" dirty="0"/>
                        <a:t>He was buried—I was buried with Him. </a:t>
                      </a:r>
                      <a:r>
                        <a:rPr lang="en-US" sz="1600" b="0" dirty="0"/>
                        <a:t>Just as a person is buried after death, the new Christian must “bury” the sinful person he was before he accepted Jesus—represented by going under the water. </a:t>
                      </a:r>
                      <a:endParaRPr lang="en-US" sz="1400" b="1" dirty="0"/>
                    </a:p>
                  </a:txBody>
                  <a:tcPr>
                    <a:solidFill>
                      <a:srgbClr val="CCECFF"/>
                    </a:solidFill>
                  </a:tcPr>
                </a:tc>
                <a:extLst>
                  <a:ext uri="{0D108BD9-81ED-4DB2-BD59-A6C34878D82A}">
                    <a16:rowId xmlns:a16="http://schemas.microsoft.com/office/drawing/2014/main" val="1884515119"/>
                  </a:ext>
                </a:extLst>
              </a:tr>
              <a:tr h="422616">
                <a:tc>
                  <a:txBody>
                    <a:bodyPr/>
                    <a:lstStyle/>
                    <a:p>
                      <a:r>
                        <a:rPr lang="en-US" sz="1200" b="0" i="1" dirty="0"/>
                        <a:t>Or don’t you know that all of us who were baptized into Christ Jesus were baptized into his death? We were therefore buried with him through baptism into death…(Romans 6:3-4)</a:t>
                      </a:r>
                    </a:p>
                  </a:txBody>
                  <a:tcPr>
                    <a:solidFill>
                      <a:srgbClr val="CCECFF"/>
                    </a:solidFill>
                  </a:tcPr>
                </a:tc>
                <a:extLst>
                  <a:ext uri="{0D108BD9-81ED-4DB2-BD59-A6C34878D82A}">
                    <a16:rowId xmlns:a16="http://schemas.microsoft.com/office/drawing/2014/main" val="1172911313"/>
                  </a:ext>
                </a:extLst>
              </a:tr>
              <a:tr h="239482">
                <a:tc>
                  <a:txBody>
                    <a:bodyPr/>
                    <a:lstStyle/>
                    <a:p>
                      <a:r>
                        <a:rPr lang="en-US" sz="1100" b="0" dirty="0"/>
                        <a:t>1 Cor. 15:22, Eph. 4:22-23</a:t>
                      </a:r>
                    </a:p>
                  </a:txBody>
                  <a:tcPr>
                    <a:solidFill>
                      <a:srgbClr val="CCECFF"/>
                    </a:solidFill>
                  </a:tcPr>
                </a:tc>
                <a:extLst>
                  <a:ext uri="{0D108BD9-81ED-4DB2-BD59-A6C34878D82A}">
                    <a16:rowId xmlns:a16="http://schemas.microsoft.com/office/drawing/2014/main" val="2114878056"/>
                  </a:ext>
                </a:extLst>
              </a:tr>
              <a:tr h="535313">
                <a:tc>
                  <a:txBody>
                    <a:bodyPr/>
                    <a:lstStyle/>
                    <a:p>
                      <a:r>
                        <a:rPr lang="en-US" sz="1600" b="1" dirty="0"/>
                        <a:t>He was raised—I have a new life in Him.</a:t>
                      </a:r>
                      <a:r>
                        <a:rPr lang="en-US" sz="1600" b="0" dirty="0"/>
                        <a:t> The new believer is now alive for eternity in Jesus Christ. This is represented when he is raised up from under the water. </a:t>
                      </a:r>
                      <a:endParaRPr lang="en-US" sz="1600" b="1" dirty="0"/>
                    </a:p>
                  </a:txBody>
                  <a:tcPr>
                    <a:solidFill>
                      <a:srgbClr val="93B7FF"/>
                    </a:solidFill>
                  </a:tcPr>
                </a:tc>
                <a:extLst>
                  <a:ext uri="{0D108BD9-81ED-4DB2-BD59-A6C34878D82A}">
                    <a16:rowId xmlns:a16="http://schemas.microsoft.com/office/drawing/2014/main" val="2298389102"/>
                  </a:ext>
                </a:extLst>
              </a:tr>
              <a:tr h="422616">
                <a:tc>
                  <a:txBody>
                    <a:bodyPr/>
                    <a:lstStyle/>
                    <a:p>
                      <a:r>
                        <a:rPr lang="en-US" sz="1200" b="0" i="1" dirty="0"/>
                        <a:t>Having been buried with him in baptism and raised with him through your faith in the power of God, who raised him from the dead. (Colossians 2:12)</a:t>
                      </a:r>
                    </a:p>
                  </a:txBody>
                  <a:tcPr>
                    <a:solidFill>
                      <a:srgbClr val="93B7FF"/>
                    </a:solidFill>
                  </a:tcPr>
                </a:tc>
                <a:extLst>
                  <a:ext uri="{0D108BD9-81ED-4DB2-BD59-A6C34878D82A}">
                    <a16:rowId xmlns:a16="http://schemas.microsoft.com/office/drawing/2014/main" val="1623794711"/>
                  </a:ext>
                </a:extLst>
              </a:tr>
              <a:tr h="247436">
                <a:tc>
                  <a:txBody>
                    <a:bodyPr/>
                    <a:lstStyle/>
                    <a:p>
                      <a:r>
                        <a:rPr lang="en-US" sz="1100" b="0" dirty="0"/>
                        <a:t>Rom. 6:4-5, 8-11, Eph. 2:6, Col. 3:1</a:t>
                      </a:r>
                    </a:p>
                  </a:txBody>
                  <a:tcPr>
                    <a:solidFill>
                      <a:srgbClr val="93B7FF"/>
                    </a:solidFill>
                  </a:tcPr>
                </a:tc>
                <a:extLst>
                  <a:ext uri="{0D108BD9-81ED-4DB2-BD59-A6C34878D82A}">
                    <a16:rowId xmlns:a16="http://schemas.microsoft.com/office/drawing/2014/main" val="1280514258"/>
                  </a:ext>
                </a:extLst>
              </a:tr>
            </a:tbl>
          </a:graphicData>
        </a:graphic>
      </p:graphicFrame>
      <p:sp>
        <p:nvSpPr>
          <p:cNvPr id="7" name="TextBox 6">
            <a:extLst>
              <a:ext uri="{FF2B5EF4-FFF2-40B4-BE49-F238E27FC236}">
                <a16:creationId xmlns:a16="http://schemas.microsoft.com/office/drawing/2014/main" id="{DB9BCDD8-0727-D6F8-645A-0A81E3192D36}"/>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Symbolism of baptism in the believer</a:t>
            </a:r>
          </a:p>
        </p:txBody>
      </p:sp>
      <p:pic>
        <p:nvPicPr>
          <p:cNvPr id="9218" name="Picture 2">
            <a:extLst>
              <a:ext uri="{FF2B5EF4-FFF2-40B4-BE49-F238E27FC236}">
                <a16:creationId xmlns:a16="http://schemas.microsoft.com/office/drawing/2014/main" id="{EDB1133A-635E-12A3-A25B-84B3120145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9426" y="143507"/>
            <a:ext cx="2114550" cy="138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84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a:grpSpLocks noGrp="1" noUngrp="1" noRot="1" noMove="1" noResize="1"/>
          </p:cNvGrpSpPr>
          <p:nvPr/>
        </p:nvGrpSpPr>
        <p:grpSpPr>
          <a:xfrm>
            <a:off x="-67962" y="228600"/>
            <a:ext cx="9144000" cy="4943058"/>
            <a:chOff x="0" y="0"/>
            <a:chExt cx="9144000" cy="4943058"/>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26629"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26635" name="Rectangle 11"/>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9" name="TextBox 18"/>
            <p:cNvSpPr txBox="1">
              <a:spLocks noGrp="1" noRot="1" noMove="1" noResize="1" noEditPoints="1" noAdjustHandles="1" noChangeArrowheads="1" noChangeShapeType="1"/>
            </p:cNvSpPr>
            <p:nvPr/>
          </p:nvSpPr>
          <p:spPr>
            <a:xfrm>
              <a:off x="685800" y="2819400"/>
              <a:ext cx="4792362" cy="2123658"/>
            </a:xfrm>
            <a:prstGeom prst="rect">
              <a:avLst/>
            </a:prstGeom>
            <a:noFill/>
            <a:effectLst>
              <a:glow rad="228600">
                <a:schemeClr val="accent6">
                  <a:satMod val="175000"/>
                  <a:alpha val="40000"/>
                </a:schemeClr>
              </a:glow>
            </a:effectLst>
          </p:spPr>
          <p:txBody>
            <a:bodyPr wrap="square" rtlCol="0">
              <a:spAutoFit/>
            </a:bodyPr>
            <a:lstStyle/>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DISCUSSION</a:t>
              </a:r>
            </a:p>
            <a:p>
              <a:pPr lvl="0" algn="ctr"/>
              <a:r>
                <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Arial" pitchFamily="34" charset="0"/>
                </a:rPr>
                <a:t>QUESTIONS</a:t>
              </a:r>
            </a:p>
          </p:txBody>
        </p:sp>
        <p:sp>
          <p:nvSpPr>
            <p:cNvPr id="30725"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2773" name="Rectangle 5"/>
            <p:cNvSpPr>
              <a:spLocks noGrp="1" noRot="1" noMove="1" noResize="1" noEditPoints="1" noAdjustHandles="1" noChangeArrowheads="1" noChangeShapeType="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pSp>
      <p:pic>
        <p:nvPicPr>
          <p:cNvPr id="2" name="Picture 1" descr="Discussion clipart - Hurca!"/>
          <p:cNvPicPr>
            <a:picLocks noGrp="1" noRot="1" noChangeAspect="1" noMove="1" noResize="1" noEditPoints="1" noAdjustHandles="1" noChangeArrowheads="1" noChangeShapeType="1" noCrop="1"/>
          </p:cNvPicPr>
          <p:nvPr/>
        </p:nvPicPr>
        <p:blipFill rotWithShape="1">
          <a:blip r:embed="rId3">
            <a:extLst>
              <a:ext uri="{BEBA8EAE-BF5A-486C-A8C5-ECC9F3942E4B}">
                <a14:imgProps xmlns:a14="http://schemas.microsoft.com/office/drawing/2010/main">
                  <a14:imgLayer r:embed="rId4">
                    <a14:imgEffect>
                      <a14:backgroundRemoval t="51500" b="90000" l="53375" r="89875">
                        <a14:foregroundMark x1="60125" y1="60000" x2="60125" y2="60000"/>
                        <a14:foregroundMark x1="65750" y1="71875" x2="65750" y2="71875"/>
                      </a14:backgroundRemoval>
                    </a14:imgEffect>
                  </a14:imgLayer>
                </a14:imgProps>
              </a:ext>
              <a:ext uri="{28A0092B-C50C-407E-A947-70E740481C1C}">
                <a14:useLocalDpi xmlns:a14="http://schemas.microsoft.com/office/drawing/2010/main" val="0"/>
              </a:ext>
            </a:extLst>
          </a:blip>
          <a:srcRect l="48888" t="50000" r="5556" b="5556"/>
          <a:stretch/>
        </p:blipFill>
        <p:spPr>
          <a:xfrm>
            <a:off x="4879150" y="1530711"/>
            <a:ext cx="4217670" cy="4114800"/>
          </a:xfrm>
          <a:prstGeom prst="rect">
            <a:avLst/>
          </a:prstGeom>
        </p:spPr>
      </p:pic>
      <p:sp>
        <p:nvSpPr>
          <p:cNvPr id="13"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2" name="Picture 11">
            <a:extLst>
              <a:ext uri="{FF2B5EF4-FFF2-40B4-BE49-F238E27FC236}">
                <a16:creationId xmlns:a16="http://schemas.microsoft.com/office/drawing/2014/main" id="{D7B644F5-3BEF-0E42-7766-F651DF1613AC}"/>
              </a:ext>
            </a:extLst>
          </p:cNvPr>
          <p:cNvPicPr>
            <a:picLocks noChangeAspect="1"/>
          </p:cNvPicPr>
          <p:nvPr/>
        </p:nvPicPr>
        <p:blipFill rotWithShape="1">
          <a:blip r:embed="rId5"/>
          <a:srcRect t="-2014"/>
          <a:stretch/>
        </p:blipFill>
        <p:spPr>
          <a:xfrm>
            <a:off x="0" y="6056387"/>
            <a:ext cx="9144000" cy="99060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304800" y="1706867"/>
            <a:ext cx="8572500" cy="3293209"/>
          </a:xfrm>
          <a:prstGeom prst="rect">
            <a:avLst/>
          </a:prstGeom>
          <a:noFill/>
        </p:spPr>
        <p:txBody>
          <a:bodyPr wrap="square" rtlCol="0">
            <a:spAutoFit/>
          </a:bodyPr>
          <a:lstStyle/>
          <a:p>
            <a:pPr marL="514350" indent="-514350">
              <a:buFont typeface="+mj-lt"/>
              <a:buAutoNum type="arabicPeriod"/>
            </a:pPr>
            <a:r>
              <a:rPr lang="en-US" sz="2600" dirty="0">
                <a:solidFill>
                  <a:srgbClr val="0070C0"/>
                </a:solidFill>
              </a:rPr>
              <a:t>Why must we be water baptized?</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stages of Jesus’ life are pictured in water baptism?</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do we declare to the world through water baptism?</a:t>
            </a:r>
          </a:p>
          <a:p>
            <a:pPr marL="514350" indent="-514350">
              <a:buFont typeface="+mj-lt"/>
              <a:buAutoNum type="arabicPeriod"/>
            </a:pPr>
            <a:endParaRPr lang="en-US" sz="2600" dirty="0">
              <a:solidFill>
                <a:srgbClr val="0070C0"/>
              </a:solidFill>
            </a:endParaRPr>
          </a:p>
          <a:p>
            <a:pPr marL="514350" indent="-514350">
              <a:buFont typeface="+mj-lt"/>
              <a:buAutoNum type="arabicPeriod"/>
            </a:pPr>
            <a:r>
              <a:rPr lang="en-US" sz="2600" dirty="0">
                <a:solidFill>
                  <a:srgbClr val="0070C0"/>
                </a:solidFill>
              </a:rPr>
              <a:t>What does it mean, in a practical sense, to live “a new life?”</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7" name="Picture 6">
            <a:extLst>
              <a:ext uri="{FF2B5EF4-FFF2-40B4-BE49-F238E27FC236}">
                <a16:creationId xmlns:a16="http://schemas.microsoft.com/office/drawing/2014/main" id="{97F0CCC6-D897-D410-D730-44D16A03D5E9}"/>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65509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42720" y="1469419"/>
            <a:ext cx="6172200" cy="523220"/>
          </a:xfrm>
          <a:prstGeom prst="rect">
            <a:avLst/>
          </a:prstGeom>
          <a:noFill/>
        </p:spPr>
        <p:txBody>
          <a:bodyPr wrap="square" rtlCol="0">
            <a:spAutoFit/>
          </a:bodyPr>
          <a:lstStyle/>
          <a:p>
            <a:pPr algn="ctr"/>
            <a:r>
              <a:rPr lang="en-US" sz="2000" b="1" dirty="0">
                <a:solidFill>
                  <a:srgbClr val="0070C0"/>
                </a:solidFill>
                <a:effectLst>
                  <a:outerShdw blurRad="38100" dist="38100" dir="2700000" algn="tl">
                    <a:srgbClr val="000000">
                      <a:alpha val="43137"/>
                    </a:srgbClr>
                  </a:outerShdw>
                </a:effectLst>
              </a:rPr>
              <a:t> </a:t>
            </a:r>
            <a:r>
              <a:rPr lang="en-US" sz="2800" b="1" dirty="0">
                <a:solidFill>
                  <a:srgbClr val="0070C0"/>
                </a:solidFill>
                <a:effectLst>
                  <a:outerShdw blurRad="38100" dist="38100" dir="2700000" algn="tl">
                    <a:srgbClr val="000000">
                      <a:alpha val="43137"/>
                    </a:srgbClr>
                  </a:outerShdw>
                </a:effectLst>
              </a:rPr>
              <a:t>APPLICATION</a:t>
            </a:r>
            <a:endParaRPr lang="en-US" sz="2000" b="1"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452120" y="1980447"/>
            <a:ext cx="815340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b="1" dirty="0"/>
              <a:t>Memorize Romans 6:3-4</a:t>
            </a:r>
          </a:p>
          <a:p>
            <a:pPr marL="514350" indent="-514350">
              <a:buFont typeface="+mj-lt"/>
              <a:buAutoNum type="arabicPeriod"/>
            </a:pPr>
            <a:endParaRPr lang="en-US" sz="2800" b="1" dirty="0"/>
          </a:p>
          <a:p>
            <a:pPr marL="514350" indent="-514350">
              <a:buFont typeface="+mj-lt"/>
              <a:buAutoNum type="arabicPeriod"/>
            </a:pPr>
            <a:r>
              <a:rPr lang="en-US" sz="2800" b="1" dirty="0"/>
              <a:t>Write a short description of your baptism. Be willing to discuss your baptism with the class.</a:t>
            </a:r>
            <a:endParaRPr lang="en-US" sz="2800" dirty="0"/>
          </a:p>
        </p:txBody>
      </p:sp>
      <p:sp>
        <p:nvSpPr>
          <p:cNvPr id="9"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Jesus’ Resurrection</a:t>
            </a:r>
          </a:p>
        </p:txBody>
      </p:sp>
      <p:pic>
        <p:nvPicPr>
          <p:cNvPr id="3" name="Picture 2">
            <a:extLst>
              <a:ext uri="{FF2B5EF4-FFF2-40B4-BE49-F238E27FC236}">
                <a16:creationId xmlns:a16="http://schemas.microsoft.com/office/drawing/2014/main" id="{17796BD4-806A-3795-3227-CCF661AADFA7}"/>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350400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9" name="Rounded Rectangle 8"/>
          <p:cNvSpPr>
            <a:spLocks noGrp="1" noRot="1" noMove="1" noResize="1" noEditPoints="1" noAdjustHandles="1" noChangeArrowheads="1" noChangeShapeType="1"/>
          </p:cNvSpPr>
          <p:nvPr/>
        </p:nvSpPr>
        <p:spPr>
          <a:xfrm>
            <a:off x="0" y="6236208"/>
            <a:ext cx="9144000" cy="609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Contact: Info@Equippersgroup.org</a:t>
            </a:r>
            <a:endParaRPr lang="en-US" dirty="0"/>
          </a:p>
        </p:txBody>
      </p:sp>
      <p:sp>
        <p:nvSpPr>
          <p:cNvPr id="7"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4" name="Picture 3">
            <a:extLst>
              <a:ext uri="{FF2B5EF4-FFF2-40B4-BE49-F238E27FC236}">
                <a16:creationId xmlns:a16="http://schemas.microsoft.com/office/drawing/2014/main" id="{0933F34D-D873-CCC5-535B-3809D1650A28}"/>
              </a:ext>
            </a:extLst>
          </p:cNvPr>
          <p:cNvPicPr>
            <a:picLocks noChangeAspect="1"/>
          </p:cNvPicPr>
          <p:nvPr/>
        </p:nvPicPr>
        <p:blipFill>
          <a:blip r:embed="rId3"/>
          <a:stretch>
            <a:fillRect/>
          </a:stretch>
        </p:blipFill>
        <p:spPr>
          <a:xfrm>
            <a:off x="2872856" y="1319557"/>
            <a:ext cx="3398287" cy="469132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endParaRPr lang="en-US" sz="4800" dirty="0">
              <a:latin typeface="Impact" pitchFamily="34" charset="0"/>
            </a:endParaRP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noGrp="1" noRot="1" noMove="1" noResize="1" noEditPoints="1" noAdjustHandles="1" noChangeArrowheads="1" noChangeShapeType="1"/>
          </p:cNvSpPr>
          <p:nvPr/>
        </p:nvSpPr>
        <p:spPr>
          <a:xfrm>
            <a:off x="1424940" y="1449099"/>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OBJECTIVES OF THE LESSON</a:t>
            </a:r>
          </a:p>
        </p:txBody>
      </p:sp>
      <p:sp>
        <p:nvSpPr>
          <p:cNvPr id="14" name="TextBox 13"/>
          <p:cNvSpPr txBox="1">
            <a:spLocks noGrp="1" noRot="1" noMove="1" noResize="1" noEditPoints="1" noAdjustHandles="1" noChangeArrowheads="1" noChangeShapeType="1"/>
          </p:cNvSpPr>
          <p:nvPr/>
        </p:nvSpPr>
        <p:spPr>
          <a:xfrm>
            <a:off x="266700" y="2065780"/>
            <a:ext cx="86106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Font typeface="+mj-lt"/>
              <a:buAutoNum type="arabicPeriod"/>
            </a:pPr>
            <a:r>
              <a:rPr lang="en-US" sz="2800" dirty="0"/>
              <a:t>To understand the meaning of water baptism</a:t>
            </a:r>
          </a:p>
          <a:p>
            <a:pPr marL="514350" indent="-514350">
              <a:buFont typeface="+mj-lt"/>
              <a:buAutoNum type="arabicPeriod"/>
            </a:pPr>
            <a:r>
              <a:rPr lang="en-US" sz="2800" dirty="0"/>
              <a:t>To know the importance of water baptism</a:t>
            </a:r>
          </a:p>
          <a:p>
            <a:pPr marL="514350" indent="-514350">
              <a:buFont typeface="+mj-lt"/>
              <a:buAutoNum type="arabicPeriod"/>
            </a:pPr>
            <a:r>
              <a:rPr lang="en-US" sz="2800" dirty="0"/>
              <a:t>Be baptized</a:t>
            </a:r>
          </a:p>
          <a:p>
            <a:endParaRPr lang="en-US" sz="2800" dirty="0"/>
          </a:p>
          <a:p>
            <a:pPr algn="ctr"/>
            <a:r>
              <a:rPr lang="en-US" sz="2800" b="1" dirty="0"/>
              <a:t>DISCUSSION QUESTIONS AT END</a:t>
            </a:r>
            <a:endParaRPr lang="en-US" b="1" dirty="0"/>
          </a:p>
        </p:txBody>
      </p:sp>
      <p:pic>
        <p:nvPicPr>
          <p:cNvPr id="8" name="Picture 7">
            <a:extLst>
              <a:ext uri="{FF2B5EF4-FFF2-40B4-BE49-F238E27FC236}">
                <a16:creationId xmlns:a16="http://schemas.microsoft.com/office/drawing/2014/main" id="{E7AE74BB-A035-3FBC-DC9E-F8BEB73E971C}"/>
              </a:ext>
            </a:extLst>
          </p:cNvPr>
          <p:cNvPicPr>
            <a:picLocks noChangeAspect="1"/>
          </p:cNvPicPr>
          <p:nvPr/>
        </p:nvPicPr>
        <p:blipFill rotWithShape="1">
          <a:blip r:embed="rId3"/>
          <a:srcRect t="-2014"/>
          <a:stretch/>
        </p:blipFill>
        <p:spPr>
          <a:xfrm>
            <a:off x="0" y="6056387"/>
            <a:ext cx="9144000" cy="990601"/>
          </a:xfrm>
          <a:prstGeom prst="rect">
            <a:avLst/>
          </a:prstGeom>
        </p:spPr>
      </p:pic>
    </p:spTree>
    <p:extLst>
      <p:ext uri="{BB962C8B-B14F-4D97-AF65-F5344CB8AC3E}">
        <p14:creationId xmlns:p14="http://schemas.microsoft.com/office/powerpoint/2010/main" val="2501650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Rot="1" noMove="1" noResize="1" noEditPoints="1" noAdjustHandles="1" noChangeArrowheads="1" noChangeShapeType="1"/>
          </p:cNvSpPr>
          <p:nvPr>
            <p:ph type="title"/>
          </p:nvPr>
        </p:nvSpPr>
        <p:spPr>
          <a:xfrm>
            <a:off x="1295400" y="304800"/>
            <a:ext cx="7620000" cy="838200"/>
          </a:xfrm>
        </p:spPr>
        <p:txBody>
          <a:bodyPr>
            <a:noAutofit/>
          </a:bodyPr>
          <a:lstStyle/>
          <a:p>
            <a:r>
              <a:rPr lang="en-US" sz="4800" b="1" dirty="0">
                <a:latin typeface="Impact" pitchFamily="34" charset="0"/>
              </a:rPr>
              <a:t>water baptism</a:t>
            </a:r>
          </a:p>
        </p:txBody>
      </p:sp>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407459" y="1143000"/>
            <a:ext cx="6172200" cy="523220"/>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rPr>
              <a:t>KEY VERSES</a:t>
            </a:r>
          </a:p>
        </p:txBody>
      </p:sp>
      <p:sp>
        <p:nvSpPr>
          <p:cNvPr id="14" name="TextBox 13"/>
          <p:cNvSpPr txBox="1">
            <a:spLocks/>
          </p:cNvSpPr>
          <p:nvPr/>
        </p:nvSpPr>
        <p:spPr>
          <a:xfrm>
            <a:off x="258237" y="1665179"/>
            <a:ext cx="8580963" cy="178510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200" i="1" dirty="0"/>
              <a:t>Or don’t you know that all of us who were baptized into Christ Jesus were baptized into his death? We were therefore buried with him through baptism into death in order that, just as Christ was raised from the dead through the glory of the Father, we too may live a new life.</a:t>
            </a:r>
          </a:p>
          <a:p>
            <a:r>
              <a:rPr lang="en-US" sz="2200" dirty="0"/>
              <a:t>Romans 6:3-4</a:t>
            </a:r>
          </a:p>
        </p:txBody>
      </p:sp>
      <p:pic>
        <p:nvPicPr>
          <p:cNvPr id="13" name="Picture 12">
            <a:extLst>
              <a:ext uri="{FF2B5EF4-FFF2-40B4-BE49-F238E27FC236}">
                <a16:creationId xmlns:a16="http://schemas.microsoft.com/office/drawing/2014/main" id="{EDD0F738-7C40-7D44-6176-242CB58DCEC6}"/>
              </a:ext>
            </a:extLst>
          </p:cNvPr>
          <p:cNvPicPr>
            <a:picLocks noChangeAspect="1"/>
          </p:cNvPicPr>
          <p:nvPr/>
        </p:nvPicPr>
        <p:blipFill rotWithShape="1">
          <a:blip r:embed="rId3"/>
          <a:srcRect t="-2014"/>
          <a:stretch/>
        </p:blipFill>
        <p:spPr>
          <a:xfrm>
            <a:off x="0" y="6056387"/>
            <a:ext cx="9144000" cy="990601"/>
          </a:xfrm>
          <a:prstGeom prst="rect">
            <a:avLst/>
          </a:prstGeom>
        </p:spPr>
      </p:pic>
      <p:grpSp>
        <p:nvGrpSpPr>
          <p:cNvPr id="9" name="Group 8">
            <a:extLst>
              <a:ext uri="{FF2B5EF4-FFF2-40B4-BE49-F238E27FC236}">
                <a16:creationId xmlns:a16="http://schemas.microsoft.com/office/drawing/2014/main" id="{357FA8F5-769A-42F6-0875-692777EFFCF6}"/>
              </a:ext>
            </a:extLst>
          </p:cNvPr>
          <p:cNvGrpSpPr/>
          <p:nvPr/>
        </p:nvGrpSpPr>
        <p:grpSpPr>
          <a:xfrm>
            <a:off x="2812255" y="4127392"/>
            <a:ext cx="3519489" cy="2022819"/>
            <a:chOff x="2638425" y="4117777"/>
            <a:chExt cx="3867150" cy="2158678"/>
          </a:xfrm>
        </p:grpSpPr>
        <p:pic>
          <p:nvPicPr>
            <p:cNvPr id="10" name="Picture 2" descr="Open Bible transparent PNG - StickPNG">
              <a:extLst>
                <a:ext uri="{FF2B5EF4-FFF2-40B4-BE49-F238E27FC236}">
                  <a16:creationId xmlns:a16="http://schemas.microsoft.com/office/drawing/2014/main" id="{12B39D70-B334-05BC-6BE5-6A987056D2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638425" y="4117777"/>
              <a:ext cx="3867150" cy="21586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weapon&#10;&#10;Description automatically generated">
              <a:extLst>
                <a:ext uri="{FF2B5EF4-FFF2-40B4-BE49-F238E27FC236}">
                  <a16:creationId xmlns:a16="http://schemas.microsoft.com/office/drawing/2014/main" id="{B97946B0-32C3-CFDB-2822-67A9EBE5B779}"/>
                </a:ext>
              </a:extLst>
            </p:cNvPr>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04394" y="4566767"/>
              <a:ext cx="2378330" cy="756629"/>
            </a:xfrm>
            <a:prstGeom prst="rect">
              <a:avLst/>
            </a:prstGeom>
          </p:spPr>
        </p:pic>
      </p:grpSp>
    </p:spTree>
    <p:extLst>
      <p:ext uri="{BB962C8B-B14F-4D97-AF65-F5344CB8AC3E}">
        <p14:creationId xmlns:p14="http://schemas.microsoft.com/office/powerpoint/2010/main" val="1480731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2" name="TextBox 11"/>
          <p:cNvSpPr txBox="1">
            <a:spLocks/>
          </p:cNvSpPr>
          <p:nvPr/>
        </p:nvSpPr>
        <p:spPr>
          <a:xfrm>
            <a:off x="1298448" y="1159743"/>
            <a:ext cx="6172200" cy="584775"/>
          </a:xfrm>
          <a:prstGeom prst="rect">
            <a:avLst/>
          </a:prstGeom>
          <a:noFill/>
        </p:spPr>
        <p:txBody>
          <a:bodyPr wrap="square" rtlCol="0">
            <a:spAutoFit/>
          </a:bodyPr>
          <a:lstStyle/>
          <a:p>
            <a:r>
              <a:rPr lang="en-US" sz="3200" b="1" dirty="0">
                <a:solidFill>
                  <a:srgbClr val="0070C0"/>
                </a:solidFill>
                <a:effectLst>
                  <a:outerShdw blurRad="38100" dist="38100" dir="2700000" algn="tl">
                    <a:srgbClr val="000000">
                      <a:alpha val="43137"/>
                    </a:srgbClr>
                  </a:outerShdw>
                </a:effectLst>
              </a:rPr>
              <a:t>What is baptism?</a:t>
            </a:r>
            <a:endParaRPr lang="en-US" sz="3200" b="1" u="sng" dirty="0">
              <a:solidFill>
                <a:srgbClr val="0070C0"/>
              </a:solidFill>
              <a:effectLst>
                <a:outerShdw blurRad="38100" dist="38100" dir="2700000" algn="tl">
                  <a:srgbClr val="000000">
                    <a:alpha val="43137"/>
                  </a:srgbClr>
                </a:outerShdw>
              </a:effectLst>
            </a:endParaRPr>
          </a:p>
        </p:txBody>
      </p:sp>
      <p:sp>
        <p:nvSpPr>
          <p:cNvPr id="14" name="TextBox 13"/>
          <p:cNvSpPr txBox="1">
            <a:spLocks/>
          </p:cNvSpPr>
          <p:nvPr/>
        </p:nvSpPr>
        <p:spPr>
          <a:xfrm>
            <a:off x="285750" y="1768419"/>
            <a:ext cx="8572500" cy="170816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solidFill>
                  <a:schemeClr val="accent2"/>
                </a:solidFill>
              </a:rPr>
              <a:t>Baptism (Greek </a:t>
            </a:r>
            <a:r>
              <a:rPr lang="en-US" sz="2400" b="1" dirty="0" err="1">
                <a:solidFill>
                  <a:schemeClr val="accent2"/>
                </a:solidFill>
              </a:rPr>
              <a:t>baptisma</a:t>
            </a:r>
            <a:r>
              <a:rPr lang="en-US" sz="2400" b="1" dirty="0">
                <a:solidFill>
                  <a:schemeClr val="accent2"/>
                </a:solidFill>
              </a:rPr>
              <a:t>)</a:t>
            </a:r>
            <a:r>
              <a:rPr lang="en-US" sz="2400" dirty="0">
                <a:solidFill>
                  <a:schemeClr val="accent2"/>
                </a:solidFill>
              </a:rPr>
              <a:t>—</a:t>
            </a:r>
            <a:r>
              <a:rPr lang="en-US" sz="2000" dirty="0">
                <a:solidFill>
                  <a:schemeClr val="accent2"/>
                </a:solidFill>
              </a:rPr>
              <a:t>to dip, plunge, submerge or immerse</a:t>
            </a:r>
          </a:p>
          <a:p>
            <a:endParaRPr lang="en-US" sz="900" dirty="0">
              <a:solidFill>
                <a:schemeClr val="accent2"/>
              </a:solidFill>
            </a:endParaRPr>
          </a:p>
          <a:p>
            <a:r>
              <a:rPr lang="en-US" dirty="0">
                <a:solidFill>
                  <a:schemeClr val="accent2"/>
                </a:solidFill>
              </a:rPr>
              <a:t>Believers in Jesus are baptized to signify they are set apart to a new life. Baptism follows repentance. Baptism is an ordinance (ceremony or ritual) in which a person is taken to water, put under it and brought up again to signify new life. This is usually done before witnesses.</a:t>
            </a:r>
            <a:endParaRPr lang="en-US" sz="20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7" name="Picture 6">
            <a:extLst>
              <a:ext uri="{FF2B5EF4-FFF2-40B4-BE49-F238E27FC236}">
                <a16:creationId xmlns:a16="http://schemas.microsoft.com/office/drawing/2014/main" id="{2405D4D3-B5B5-F084-DD48-623E1BCED048}"/>
              </a:ext>
            </a:extLst>
          </p:cNvPr>
          <p:cNvPicPr>
            <a:picLocks noChangeAspect="1"/>
          </p:cNvPicPr>
          <p:nvPr/>
        </p:nvPicPr>
        <p:blipFill rotWithShape="1">
          <a:blip r:embed="rId3"/>
          <a:srcRect t="-2014"/>
          <a:stretch/>
        </p:blipFill>
        <p:spPr>
          <a:xfrm>
            <a:off x="0" y="6056387"/>
            <a:ext cx="9144000" cy="990601"/>
          </a:xfrm>
          <a:prstGeom prst="rect">
            <a:avLst/>
          </a:prstGeom>
        </p:spPr>
      </p:pic>
      <p:pic>
        <p:nvPicPr>
          <p:cNvPr id="1026" name="Picture 2">
            <a:extLst>
              <a:ext uri="{FF2B5EF4-FFF2-40B4-BE49-F238E27FC236}">
                <a16:creationId xmlns:a16="http://schemas.microsoft.com/office/drawing/2014/main" id="{7F379471-85E1-FA06-EB7A-0A67B8C403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9850" y="3722808"/>
            <a:ext cx="2438400" cy="22279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people on a stage&#10;&#10;Description automatically generated">
            <a:extLst>
              <a:ext uri="{FF2B5EF4-FFF2-40B4-BE49-F238E27FC236}">
                <a16:creationId xmlns:a16="http://schemas.microsoft.com/office/drawing/2014/main" id="{0520E73B-E4DB-DFFA-B14E-019505A8BA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13399"/>
            <a:ext cx="2970640" cy="2227980"/>
          </a:xfrm>
          <a:prstGeom prst="rect">
            <a:avLst/>
          </a:prstGeom>
        </p:spPr>
      </p:pic>
      <p:pic>
        <p:nvPicPr>
          <p:cNvPr id="1028" name="Picture 4">
            <a:extLst>
              <a:ext uri="{FF2B5EF4-FFF2-40B4-BE49-F238E27FC236}">
                <a16:creationId xmlns:a16="http://schemas.microsoft.com/office/drawing/2014/main" id="{6DCE68DE-A4A4-2DAB-120D-EFF6D6381D3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7172" y="3950297"/>
            <a:ext cx="2987853" cy="177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4385816"/>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Why would Jesus command that His believers do such a strange thing?</a:t>
            </a:r>
          </a:p>
          <a:p>
            <a:r>
              <a:rPr lang="en-US" sz="1950" dirty="0">
                <a:solidFill>
                  <a:schemeClr val="accent2"/>
                </a:solidFill>
              </a:rPr>
              <a:t>By being baptized the believer is publicly identifying himself with Christ’s death, burial, and resurrection. Scripture shows the importance of baptism to Jesus. He commanded his disciples be baptized and then go make new disciples and baptize them also. </a:t>
            </a:r>
          </a:p>
          <a:p>
            <a:endParaRPr lang="en-US" sz="1100" i="1" dirty="0">
              <a:solidFill>
                <a:schemeClr val="accent2"/>
              </a:solidFill>
            </a:endParaRPr>
          </a:p>
          <a:p>
            <a:r>
              <a:rPr lang="en-US" sz="1900" i="1" dirty="0">
                <a:solidFill>
                  <a:schemeClr val="accent2"/>
                </a:solidFill>
              </a:rPr>
              <a:t>Peter replied, “Repent and be baptized, every one of you, in the name of Jesus Christ for the forgiveness of your sins. And you will receive the gift of the Holy Spirit.” (Acts 2:38)</a:t>
            </a:r>
          </a:p>
          <a:p>
            <a:endParaRPr lang="en-US" sz="1100" i="1" dirty="0">
              <a:solidFill>
                <a:schemeClr val="accent2"/>
              </a:solidFill>
            </a:endParaRPr>
          </a:p>
          <a:p>
            <a:r>
              <a:rPr lang="en-US" sz="1950" dirty="0">
                <a:solidFill>
                  <a:schemeClr val="accent2"/>
                </a:solidFill>
              </a:rPr>
              <a:t>Although Jesus commanded believers to be baptized, </a:t>
            </a:r>
            <a:r>
              <a:rPr lang="en-US" sz="1950" b="1" dirty="0">
                <a:solidFill>
                  <a:schemeClr val="accent2"/>
                </a:solidFill>
              </a:rPr>
              <a:t>it is not a requirement for salvation.</a:t>
            </a:r>
            <a:r>
              <a:rPr lang="en-US" sz="1950" dirty="0">
                <a:solidFill>
                  <a:schemeClr val="accent2"/>
                </a:solidFill>
              </a:rPr>
              <a:t> Water baptism is an act of obedience. There is one significant example where a baptism was not possible—the thief on the cross next to Jesus. He proclaimed his belief and Jesus said He would see him in paradise.</a:t>
            </a:r>
          </a:p>
          <a:p>
            <a:r>
              <a:rPr lang="en-US" sz="1400" dirty="0">
                <a:solidFill>
                  <a:schemeClr val="accent2"/>
                </a:solidFill>
              </a:rPr>
              <a:t>(See Luke 23:39-43)</a:t>
            </a:r>
            <a:endParaRPr lang="en-US" sz="20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What is baptism?</a:t>
            </a:r>
            <a:endParaRPr lang="en-US" sz="2800" b="1" u="sng" dirty="0">
              <a:solidFill>
                <a:srgbClr val="0070C0"/>
              </a:solidFill>
              <a:effectLst>
                <a:outerShdw blurRad="38100" dist="38100" dir="2700000" algn="tl">
                  <a:srgbClr val="000000">
                    <a:alpha val="43137"/>
                  </a:srgbClr>
                </a:outerShdw>
              </a:effectLst>
            </a:endParaRPr>
          </a:p>
        </p:txBody>
      </p:sp>
      <p:pic>
        <p:nvPicPr>
          <p:cNvPr id="2050" name="Picture 2">
            <a:extLst>
              <a:ext uri="{FF2B5EF4-FFF2-40B4-BE49-F238E27FC236}">
                <a16:creationId xmlns:a16="http://schemas.microsoft.com/office/drawing/2014/main" id="{3E8DD184-A253-0B5A-8623-B9FCA15B01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8639" y="230005"/>
            <a:ext cx="1846761" cy="1342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62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608772"/>
            <a:ext cx="8610600" cy="2554545"/>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While not mandatory for salvation, it is clear that baptism is important.</a:t>
            </a:r>
          </a:p>
          <a:p>
            <a:r>
              <a:rPr lang="en-US" sz="2000" dirty="0">
                <a:solidFill>
                  <a:schemeClr val="accent2"/>
                </a:solidFill>
              </a:rPr>
              <a:t>See Matt. 28:19, Mk. 16:16, Jn. 3:5, Acts 10:48 and 22:16</a:t>
            </a:r>
          </a:p>
          <a:p>
            <a:endParaRPr lang="en-US" sz="2000" dirty="0">
              <a:solidFill>
                <a:schemeClr val="accent2"/>
              </a:solidFill>
            </a:endParaRPr>
          </a:p>
          <a:p>
            <a:r>
              <a:rPr lang="en-US" sz="2000" b="1" dirty="0">
                <a:solidFill>
                  <a:schemeClr val="accent2"/>
                </a:solidFill>
              </a:rPr>
              <a:t>Note: </a:t>
            </a:r>
            <a:r>
              <a:rPr lang="en-US" sz="2000" dirty="0">
                <a:solidFill>
                  <a:schemeClr val="accent2"/>
                </a:solidFill>
              </a:rPr>
              <a:t>The Bible indicates that Jesus and His disciples were baptized by immersion. There are a variety of ways people practice baptism: immersion, sprinkling and infant baptism. The important point is that the believer recognizes his need for salvation and is obedient to the command of baptism to the extent possible. </a:t>
            </a: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What is baptism?</a:t>
            </a:r>
            <a:endParaRPr lang="en-US" sz="2800" b="1" u="sng" dirty="0">
              <a:solidFill>
                <a:srgbClr val="0070C0"/>
              </a:solidFill>
              <a:effectLst>
                <a:outerShdw blurRad="38100" dist="38100" dir="2700000" algn="tl">
                  <a:srgbClr val="000000">
                    <a:alpha val="43137"/>
                  </a:srgbClr>
                </a:outerShdw>
              </a:effectLst>
            </a:endParaRPr>
          </a:p>
        </p:txBody>
      </p:sp>
      <p:pic>
        <p:nvPicPr>
          <p:cNvPr id="3074" name="Picture 2">
            <a:extLst>
              <a:ext uri="{FF2B5EF4-FFF2-40B4-BE49-F238E27FC236}">
                <a16:creationId xmlns:a16="http://schemas.microsoft.com/office/drawing/2014/main" id="{5CE4A846-2AD4-5E48-F368-A61593F975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5384" y="4307546"/>
            <a:ext cx="3193231" cy="16644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5DEC0B53-98D6-0B9A-828A-B26FC76197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2225" y="4307546"/>
            <a:ext cx="254317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4CF4F8D-B2F2-75EC-F525-D9444DC6D9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800" y="4307546"/>
            <a:ext cx="2497359" cy="166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76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711969"/>
            <a:ext cx="8610600" cy="363176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Baptism of John</a:t>
            </a:r>
            <a:endParaRPr lang="en-US" sz="2000" dirty="0">
              <a:solidFill>
                <a:schemeClr val="accent2"/>
              </a:solidFill>
            </a:endParaRPr>
          </a:p>
          <a:p>
            <a:endParaRPr lang="en-US" sz="1600" dirty="0">
              <a:solidFill>
                <a:schemeClr val="accent2"/>
              </a:solidFill>
            </a:endParaRPr>
          </a:p>
          <a:p>
            <a:r>
              <a:rPr lang="en-US" sz="2000" dirty="0">
                <a:solidFill>
                  <a:schemeClr val="accent2"/>
                </a:solidFill>
              </a:rPr>
              <a:t>John the Baptist was a prophet sent by God to preach repentance and to point the way to Jesus, the Messiah. “John’s baptism” is mentioned several times in the NT. </a:t>
            </a:r>
          </a:p>
          <a:p>
            <a:endParaRPr lang="en-US" sz="1600" dirty="0">
              <a:solidFill>
                <a:schemeClr val="accent2"/>
              </a:solidFill>
            </a:endParaRPr>
          </a:p>
          <a:p>
            <a:r>
              <a:rPr lang="en-US" sz="2000" i="1" dirty="0">
                <a:solidFill>
                  <a:schemeClr val="accent2"/>
                </a:solidFill>
              </a:rPr>
              <a:t>People went out to his from Jerusalem and all Judea…Confessing their sins, they were baptized by him in the Jordan River. I baptize you with water for repentance…But after me will come one who is more powerful than I…He will baptize you with the Holy Spirit and with fire. (Matt. 3:5-6, 11)</a:t>
            </a:r>
          </a:p>
          <a:p>
            <a:endParaRPr lang="en-US" sz="1600" i="1" dirty="0">
              <a:solidFill>
                <a:schemeClr val="accent2"/>
              </a:solidFill>
            </a:endParaRPr>
          </a:p>
          <a:p>
            <a:r>
              <a:rPr lang="en-US" sz="2000" dirty="0">
                <a:solidFill>
                  <a:schemeClr val="accent2"/>
                </a:solidFill>
              </a:rPr>
              <a:t>See also Jn. 1:26, 3:23, and Acts 19:4</a:t>
            </a:r>
            <a:endParaRPr lang="en-US" sz="14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Water baptism in the New Testament</a:t>
            </a:r>
            <a:endParaRPr lang="en-US" sz="2800" b="1" u="sng" dirty="0">
              <a:solidFill>
                <a:srgbClr val="0070C0"/>
              </a:solidFill>
              <a:effectLst>
                <a:outerShdw blurRad="38100" dist="38100" dir="2700000" algn="tl">
                  <a:srgbClr val="000000">
                    <a:alpha val="43137"/>
                  </a:srgbClr>
                </a:outerShdw>
              </a:effectLst>
            </a:endParaRPr>
          </a:p>
        </p:txBody>
      </p:sp>
      <p:pic>
        <p:nvPicPr>
          <p:cNvPr id="4098" name="Picture 2">
            <a:extLst>
              <a:ext uri="{FF2B5EF4-FFF2-40B4-BE49-F238E27FC236}">
                <a16:creationId xmlns:a16="http://schemas.microsoft.com/office/drawing/2014/main" id="{6BE74900-1DEF-8346-C0DC-A0EE732A06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2080" y="4571999"/>
            <a:ext cx="1820836" cy="136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661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711969"/>
            <a:ext cx="8610600" cy="4216539"/>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Baptism of Jesus</a:t>
            </a:r>
            <a:endParaRPr lang="en-US" sz="2000" dirty="0">
              <a:solidFill>
                <a:schemeClr val="accent2"/>
              </a:solidFill>
            </a:endParaRPr>
          </a:p>
          <a:p>
            <a:endParaRPr lang="en-US" sz="1600" dirty="0">
              <a:solidFill>
                <a:schemeClr val="accent2"/>
              </a:solidFill>
            </a:endParaRPr>
          </a:p>
          <a:p>
            <a:r>
              <a:rPr lang="en-US" sz="2000" dirty="0">
                <a:solidFill>
                  <a:schemeClr val="accent2"/>
                </a:solidFill>
              </a:rPr>
              <a:t>Jesus was baptized by John the Baptist to fulfill the prophecy of His righteousness. </a:t>
            </a:r>
          </a:p>
          <a:p>
            <a:endParaRPr lang="en-US" sz="1600" dirty="0">
              <a:solidFill>
                <a:schemeClr val="accent2"/>
              </a:solidFill>
            </a:endParaRPr>
          </a:p>
          <a:p>
            <a:r>
              <a:rPr lang="en-US" sz="2000" i="1" dirty="0">
                <a:solidFill>
                  <a:schemeClr val="accent2"/>
                </a:solidFill>
              </a:rPr>
              <a:t>Jesus replied, “Let it be so now; it is proper for us to do this to fulfill all righteousness.” (Matt. 3:15)</a:t>
            </a:r>
          </a:p>
          <a:p>
            <a:endParaRPr lang="en-US" sz="1600" i="1" dirty="0">
              <a:solidFill>
                <a:schemeClr val="accent2"/>
              </a:solidFill>
            </a:endParaRPr>
          </a:p>
          <a:p>
            <a:r>
              <a:rPr lang="en-US" sz="2000" dirty="0">
                <a:solidFill>
                  <a:schemeClr val="accent2"/>
                </a:solidFill>
              </a:rPr>
              <a:t>After His baptism, Jesus began His public ministry. He taught about baptism by example. He commanded his followers, including us, to disciple others and baptize them. </a:t>
            </a:r>
          </a:p>
          <a:p>
            <a:endParaRPr lang="en-US" sz="1600" dirty="0">
              <a:solidFill>
                <a:schemeClr val="accent2"/>
              </a:solidFill>
            </a:endParaRPr>
          </a:p>
          <a:p>
            <a:r>
              <a:rPr lang="en-US" sz="2000" i="1" dirty="0">
                <a:solidFill>
                  <a:schemeClr val="accent2"/>
                </a:solidFill>
              </a:rPr>
              <a:t>Go therefore and make disciples of all the nations baptizing them in the name of the Father and the Son and Holy Spirit. (Matt. 28:19)</a:t>
            </a:r>
            <a:endParaRPr lang="en-US" sz="1400" i="1"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Water baptism in the New Testament</a:t>
            </a:r>
            <a:endParaRPr lang="en-US" sz="2800" b="1" u="sng" dirty="0">
              <a:solidFill>
                <a:srgbClr val="0070C0"/>
              </a:solidFill>
              <a:effectLst>
                <a:outerShdw blurRad="38100" dist="38100" dir="2700000" algn="tl">
                  <a:srgbClr val="000000">
                    <a:alpha val="43137"/>
                  </a:srgbClr>
                </a:outerShdw>
              </a:effectLst>
            </a:endParaRPr>
          </a:p>
        </p:txBody>
      </p:sp>
      <p:pic>
        <p:nvPicPr>
          <p:cNvPr id="5122" name="Picture 2">
            <a:extLst>
              <a:ext uri="{FF2B5EF4-FFF2-40B4-BE49-F238E27FC236}">
                <a16:creationId xmlns:a16="http://schemas.microsoft.com/office/drawing/2014/main" id="{9D1DF7A9-71ED-8BE6-689B-900CDD4BA1C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2223" y="457404"/>
            <a:ext cx="2063177"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060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GI-LOGO.jpg"/>
          <p:cNvPicPr>
            <a:picLocks noGrp="1" noRot="1" noChangeAspect="1" noMove="1" noResize="1" noEditPoints="1" noAdjustHandles="1" noChangeArrowheads="1" noChangeShapeType="1" noCrop="1"/>
          </p:cNvPicPr>
          <p:nvPr/>
        </p:nvPicPr>
        <p:blipFill>
          <a:blip r:embed="rId2" cstate="print"/>
          <a:stretch>
            <a:fillRect/>
          </a:stretch>
        </p:blipFill>
        <p:spPr>
          <a:xfrm>
            <a:off x="304800" y="304800"/>
            <a:ext cx="762000" cy="1193271"/>
          </a:xfrm>
          <a:prstGeom prst="rect">
            <a:avLst/>
          </a:prstGeom>
        </p:spPr>
      </p:pic>
      <p:sp>
        <p:nvSpPr>
          <p:cNvPr id="14" name="TextBox 13"/>
          <p:cNvSpPr txBox="1">
            <a:spLocks/>
          </p:cNvSpPr>
          <p:nvPr/>
        </p:nvSpPr>
        <p:spPr>
          <a:xfrm>
            <a:off x="304800" y="1711969"/>
            <a:ext cx="8610600" cy="4031873"/>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solidFill>
                  <a:schemeClr val="accent2"/>
                </a:solidFill>
              </a:rPr>
              <a:t>Baptism in the early church</a:t>
            </a:r>
          </a:p>
          <a:p>
            <a:endParaRPr lang="en-US" sz="1600" dirty="0">
              <a:solidFill>
                <a:schemeClr val="accent2"/>
              </a:solidFill>
            </a:endParaRPr>
          </a:p>
          <a:p>
            <a:r>
              <a:rPr lang="en-US" sz="2000" dirty="0">
                <a:solidFill>
                  <a:schemeClr val="accent2"/>
                </a:solidFill>
              </a:rPr>
              <a:t>There were many examples of water baptism observed by the early church.</a:t>
            </a:r>
          </a:p>
          <a:p>
            <a:endParaRPr lang="en-US" sz="2000" dirty="0">
              <a:solidFill>
                <a:schemeClr val="accent2"/>
              </a:solidFill>
            </a:endParaRPr>
          </a:p>
          <a:p>
            <a:pPr marL="342900" indent="-342900">
              <a:buFont typeface="Arial" panose="020B0604020202020204" pitchFamily="34" charset="0"/>
              <a:buChar char="•"/>
            </a:pPr>
            <a:r>
              <a:rPr lang="en-US" sz="2000" dirty="0">
                <a:solidFill>
                  <a:schemeClr val="accent2"/>
                </a:solidFill>
              </a:rPr>
              <a:t>Believers at </a:t>
            </a:r>
            <a:r>
              <a:rPr lang="en-US" sz="2000" dirty="0" err="1">
                <a:solidFill>
                  <a:schemeClr val="accent2"/>
                </a:solidFill>
              </a:rPr>
              <a:t>Pentacost</a:t>
            </a:r>
            <a:r>
              <a:rPr lang="en-US" sz="2000" dirty="0">
                <a:solidFill>
                  <a:schemeClr val="accent2"/>
                </a:solidFill>
              </a:rPr>
              <a:t>—Acts 2:38-41</a:t>
            </a:r>
          </a:p>
          <a:p>
            <a:pPr marL="342900" indent="-342900">
              <a:buFont typeface="Arial" panose="020B0604020202020204" pitchFamily="34" charset="0"/>
              <a:buChar char="•"/>
            </a:pPr>
            <a:r>
              <a:rPr lang="en-US" sz="2000" dirty="0">
                <a:solidFill>
                  <a:schemeClr val="accent2"/>
                </a:solidFill>
              </a:rPr>
              <a:t>Converts in Samaria—Acts 8:12-13</a:t>
            </a:r>
          </a:p>
          <a:p>
            <a:pPr marL="342900" indent="-342900">
              <a:buFont typeface="Arial" panose="020B0604020202020204" pitchFamily="34" charset="0"/>
              <a:buChar char="•"/>
            </a:pPr>
            <a:r>
              <a:rPr lang="en-US" sz="2000" dirty="0">
                <a:solidFill>
                  <a:schemeClr val="accent2"/>
                </a:solidFill>
              </a:rPr>
              <a:t>Ethiopian Eunuch—Acts 8:36-39</a:t>
            </a:r>
          </a:p>
          <a:p>
            <a:pPr marL="342900" indent="-342900">
              <a:buFont typeface="Arial" panose="020B0604020202020204" pitchFamily="34" charset="0"/>
              <a:buChar char="•"/>
            </a:pPr>
            <a:r>
              <a:rPr lang="en-US" sz="2000" dirty="0">
                <a:solidFill>
                  <a:schemeClr val="accent2"/>
                </a:solidFill>
              </a:rPr>
              <a:t>Saul of Tarsus (Paul)—Acts 9:18, 22:16</a:t>
            </a:r>
          </a:p>
          <a:p>
            <a:pPr marL="342900" indent="-342900">
              <a:buFont typeface="Arial" panose="020B0604020202020204" pitchFamily="34" charset="0"/>
              <a:buChar char="•"/>
            </a:pPr>
            <a:r>
              <a:rPr lang="en-US" sz="2000" dirty="0">
                <a:solidFill>
                  <a:schemeClr val="accent2"/>
                </a:solidFill>
              </a:rPr>
              <a:t>Peter at Cornelius’ house—Acts 10:34-48</a:t>
            </a:r>
          </a:p>
          <a:p>
            <a:pPr marL="342900" indent="-342900">
              <a:buFont typeface="Arial" panose="020B0604020202020204" pitchFamily="34" charset="0"/>
              <a:buChar char="•"/>
            </a:pPr>
            <a:r>
              <a:rPr lang="en-US" sz="2000" dirty="0">
                <a:solidFill>
                  <a:schemeClr val="accent2"/>
                </a:solidFill>
              </a:rPr>
              <a:t>Lydia of Thyatira—Acts 16:15</a:t>
            </a:r>
          </a:p>
          <a:p>
            <a:pPr marL="342900" indent="-342900">
              <a:buFont typeface="Arial" panose="020B0604020202020204" pitchFamily="34" charset="0"/>
              <a:buChar char="•"/>
            </a:pPr>
            <a:r>
              <a:rPr lang="en-US" sz="2000" dirty="0">
                <a:solidFill>
                  <a:schemeClr val="accent2"/>
                </a:solidFill>
              </a:rPr>
              <a:t>Philippian prison jailer and his household—Acts 16:33</a:t>
            </a:r>
          </a:p>
          <a:p>
            <a:pPr marL="342900" indent="-342900">
              <a:buFont typeface="Arial" panose="020B0604020202020204" pitchFamily="34" charset="0"/>
              <a:buChar char="•"/>
            </a:pPr>
            <a:r>
              <a:rPr lang="en-US" sz="2000" dirty="0">
                <a:solidFill>
                  <a:schemeClr val="accent2"/>
                </a:solidFill>
              </a:rPr>
              <a:t>Believers in Corinth—Acts 18:8</a:t>
            </a:r>
          </a:p>
          <a:p>
            <a:pPr marL="342900" indent="-342900">
              <a:buFont typeface="Arial" panose="020B0604020202020204" pitchFamily="34" charset="0"/>
              <a:buChar char="•"/>
            </a:pPr>
            <a:r>
              <a:rPr lang="en-US" sz="2000" dirty="0">
                <a:solidFill>
                  <a:schemeClr val="accent2"/>
                </a:solidFill>
              </a:rPr>
              <a:t>Ephesian disciples—Acts 19:5</a:t>
            </a:r>
            <a:endParaRPr lang="en-US" sz="1400" dirty="0">
              <a:solidFill>
                <a:schemeClr val="accent2"/>
              </a:solidFill>
            </a:endParaRPr>
          </a:p>
        </p:txBody>
      </p:sp>
      <p:sp>
        <p:nvSpPr>
          <p:cNvPr id="8" name="Title 1"/>
          <p:cNvSpPr>
            <a:spLocks noGrp="1" noRot="1" noMove="1" noResize="1" noEditPoints="1" noAdjustHandles="1" noChangeArrowheads="1" noChangeShapeType="1"/>
          </p:cNvSpPr>
          <p:nvPr>
            <p:ph type="title"/>
          </p:nvPr>
        </p:nvSpPr>
        <p:spPr>
          <a:xfrm>
            <a:off x="1295400" y="304800"/>
            <a:ext cx="7581900" cy="838200"/>
          </a:xfrm>
        </p:spPr>
        <p:txBody>
          <a:bodyPr>
            <a:noAutofit/>
          </a:bodyPr>
          <a:lstStyle/>
          <a:p>
            <a:r>
              <a:rPr lang="en-US" sz="4800" b="1" dirty="0">
                <a:latin typeface="Impact" pitchFamily="34" charset="0"/>
              </a:rPr>
              <a:t>water baptism</a:t>
            </a:r>
          </a:p>
        </p:txBody>
      </p:sp>
      <p:pic>
        <p:nvPicPr>
          <p:cNvPr id="10" name="Picture 9">
            <a:extLst>
              <a:ext uri="{FF2B5EF4-FFF2-40B4-BE49-F238E27FC236}">
                <a16:creationId xmlns:a16="http://schemas.microsoft.com/office/drawing/2014/main" id="{CAA89A41-2EBD-DA55-1537-5D4DEFF32F93}"/>
              </a:ext>
            </a:extLst>
          </p:cNvPr>
          <p:cNvPicPr>
            <a:picLocks noChangeAspect="1"/>
          </p:cNvPicPr>
          <p:nvPr/>
        </p:nvPicPr>
        <p:blipFill rotWithShape="1">
          <a:blip r:embed="rId3"/>
          <a:srcRect t="-2014"/>
          <a:stretch/>
        </p:blipFill>
        <p:spPr>
          <a:xfrm>
            <a:off x="0" y="6056387"/>
            <a:ext cx="9144000" cy="990601"/>
          </a:xfrm>
          <a:prstGeom prst="rect">
            <a:avLst/>
          </a:prstGeom>
        </p:spPr>
      </p:pic>
      <p:sp>
        <p:nvSpPr>
          <p:cNvPr id="9" name="TextBox 8">
            <a:extLst>
              <a:ext uri="{FF2B5EF4-FFF2-40B4-BE49-F238E27FC236}">
                <a16:creationId xmlns:a16="http://schemas.microsoft.com/office/drawing/2014/main" id="{9D9E7C04-DA26-8259-1E13-3EE31E7C4431}"/>
              </a:ext>
            </a:extLst>
          </p:cNvPr>
          <p:cNvSpPr txBox="1">
            <a:spLocks/>
          </p:cNvSpPr>
          <p:nvPr/>
        </p:nvSpPr>
        <p:spPr>
          <a:xfrm>
            <a:off x="1143000" y="1085552"/>
            <a:ext cx="6441141" cy="523220"/>
          </a:xfrm>
          <a:prstGeom prst="rect">
            <a:avLst/>
          </a:prstGeom>
          <a:noFill/>
        </p:spPr>
        <p:txBody>
          <a:bodyPr wrap="square" rtlCol="0">
            <a:spAutoFit/>
          </a:bodyPr>
          <a:lstStyle/>
          <a:p>
            <a:r>
              <a:rPr lang="en-US" sz="2800" b="1" dirty="0">
                <a:solidFill>
                  <a:srgbClr val="0070C0"/>
                </a:solidFill>
                <a:effectLst>
                  <a:outerShdw blurRad="38100" dist="38100" dir="2700000" algn="tl">
                    <a:srgbClr val="000000">
                      <a:alpha val="43137"/>
                    </a:srgbClr>
                  </a:outerShdw>
                </a:effectLst>
              </a:rPr>
              <a:t>Water baptism in the New Testament</a:t>
            </a:r>
            <a:endParaRPr lang="en-US" sz="2800" b="1" u="sng" dirty="0">
              <a:solidFill>
                <a:srgbClr val="0070C0"/>
              </a:solidFill>
              <a:effectLst>
                <a:outerShdw blurRad="38100" dist="38100" dir="2700000" algn="tl">
                  <a:srgbClr val="000000">
                    <a:alpha val="43137"/>
                  </a:srgbClr>
                </a:outerShdw>
              </a:effectLst>
            </a:endParaRPr>
          </a:p>
        </p:txBody>
      </p:sp>
      <p:pic>
        <p:nvPicPr>
          <p:cNvPr id="6146" name="Picture 2">
            <a:extLst>
              <a:ext uri="{FF2B5EF4-FFF2-40B4-BE49-F238E27FC236}">
                <a16:creationId xmlns:a16="http://schemas.microsoft.com/office/drawing/2014/main" id="{596097AA-7EBD-0785-F416-5A924BA7FE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5488" y="3015228"/>
            <a:ext cx="3253516" cy="163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31041"/>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blipFill>
          <a:blip xmlns:r="http://schemas.openxmlformats.org/officeDocument/2006/relationships" r:embed="rId2">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3">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7956</TotalTime>
  <Words>1323</Words>
  <Application>Microsoft Office PowerPoint</Application>
  <PresentationFormat>On-screen Show (4:3)</PresentationFormat>
  <Paragraphs>113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Franklin Gothic Book</vt:lpstr>
      <vt:lpstr>Franklin Gothic Medium</vt:lpstr>
      <vt:lpstr>Impact</vt:lpstr>
      <vt:lpstr>Wingdings 2</vt:lpstr>
      <vt:lpstr>Trek</vt:lpstr>
      <vt:lpstr> water baptism</vt:lpstr>
      <vt:lpstr>water baptism</vt:lpstr>
      <vt:lpstr>water baptism</vt:lpstr>
      <vt:lpstr>water baptism</vt:lpstr>
      <vt:lpstr>water baptism</vt:lpstr>
      <vt:lpstr>water baptism</vt:lpstr>
      <vt:lpstr>water baptism</vt:lpstr>
      <vt:lpstr>water baptism</vt:lpstr>
      <vt:lpstr>water baptism</vt:lpstr>
      <vt:lpstr>water baptism</vt:lpstr>
      <vt:lpstr>water baptism</vt:lpstr>
      <vt:lpstr>water baptism</vt:lpstr>
      <vt:lpstr>water baptism</vt:lpstr>
      <vt:lpstr>water baptism</vt:lpstr>
      <vt:lpstr>Jesus’ Resurrection</vt:lpstr>
      <vt:lpstr>water baptism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athomas</dc:creator>
  <cp:lastModifiedBy>Nathan Fink</cp:lastModifiedBy>
  <cp:revision>234</cp:revision>
  <dcterms:created xsi:type="dcterms:W3CDTF">2009-07-22T00:00:56Z</dcterms:created>
  <dcterms:modified xsi:type="dcterms:W3CDTF">2022-07-11T16:23:27Z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TC300005141033</vt:lpwstr>
  </property>
</Properties>
</file>