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66" r:id="rId3"/>
    <p:sldId id="265" r:id="rId4"/>
    <p:sldId id="260" r:id="rId5"/>
    <p:sldId id="276" r:id="rId6"/>
    <p:sldId id="262" r:id="rId7"/>
    <p:sldId id="294" r:id="rId8"/>
    <p:sldId id="297" r:id="rId9"/>
    <p:sldId id="278" r:id="rId10"/>
    <p:sldId id="298" r:id="rId11"/>
    <p:sldId id="299" r:id="rId12"/>
    <p:sldId id="300" r:id="rId13"/>
    <p:sldId id="301" r:id="rId14"/>
    <p:sldId id="302" r:id="rId15"/>
    <p:sldId id="261" r:id="rId16"/>
    <p:sldId id="277" r:id="rId17"/>
    <p:sldId id="274" r:id="rId18"/>
    <p:sldId id="290" r:id="rId19"/>
    <p:sldId id="296" r:id="rId20"/>
    <p:sldId id="269"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7FF"/>
    <a:srgbClr val="FFF7F7"/>
    <a:srgbClr val="EAF8E8"/>
    <a:srgbClr val="C6EAC0"/>
    <a:srgbClr val="CCECFF"/>
    <a:srgbClr val="FFCCCC"/>
    <a:srgbClr val="FF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CF7360-423C-4A28-84A3-CEBBF2C7299D}" v="19" dt="2020-05-18T19:24:43.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8" autoAdjust="0"/>
  </p:normalViewPr>
  <p:slideViewPr>
    <p:cSldViewPr>
      <p:cViewPr varScale="1">
        <p:scale>
          <a:sx n="105" d="100"/>
          <a:sy n="105" d="100"/>
        </p:scale>
        <p:origin x="17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Hughes" userId="effa051925f1405f" providerId="LiveId" clId="{F0CF7360-423C-4A28-84A3-CEBBF2C7299D}"/>
    <pc:docChg chg="undo custSel addSld delSld modSld sldOrd">
      <pc:chgData name="Jo Hughes" userId="effa051925f1405f" providerId="LiveId" clId="{F0CF7360-423C-4A28-84A3-CEBBF2C7299D}" dt="2020-05-18T19:25:35.502" v="603" actId="1076"/>
      <pc:docMkLst>
        <pc:docMk/>
      </pc:docMkLst>
      <pc:sldChg chg="modSp mod">
        <pc:chgData name="Jo Hughes" userId="effa051925f1405f" providerId="LiveId" clId="{F0CF7360-423C-4A28-84A3-CEBBF2C7299D}" dt="2020-05-18T16:41:30.588" v="28" actId="20577"/>
        <pc:sldMkLst>
          <pc:docMk/>
          <pc:sldMk cId="0" sldId="257"/>
        </pc:sldMkLst>
        <pc:spChg chg="mod">
          <ac:chgData name="Jo Hughes" userId="effa051925f1405f" providerId="LiveId" clId="{F0CF7360-423C-4A28-84A3-CEBBF2C7299D}" dt="2020-05-18T16:41:30.588" v="28" actId="20577"/>
          <ac:spMkLst>
            <pc:docMk/>
            <pc:sldMk cId="0" sldId="257"/>
            <ac:spMk id="11" creationId="{00000000-0000-0000-0000-000000000000}"/>
          </ac:spMkLst>
        </pc:spChg>
        <pc:picChg chg="mod">
          <ac:chgData name="Jo Hughes" userId="effa051925f1405f" providerId="LiveId" clId="{F0CF7360-423C-4A28-84A3-CEBBF2C7299D}" dt="2020-05-18T16:41:29.922" v="27" actId="1076"/>
          <ac:picMkLst>
            <pc:docMk/>
            <pc:sldMk cId="0" sldId="257"/>
            <ac:picMk id="1026" creationId="{00000000-0000-0000-0000-000000000000}"/>
          </ac:picMkLst>
        </pc:picChg>
      </pc:sldChg>
      <pc:sldChg chg="modSp mod">
        <pc:chgData name="Jo Hughes" userId="effa051925f1405f" providerId="LiveId" clId="{F0CF7360-423C-4A28-84A3-CEBBF2C7299D}" dt="2020-05-18T16:38:50.400" v="8" actId="20577"/>
        <pc:sldMkLst>
          <pc:docMk/>
          <pc:sldMk cId="0" sldId="259"/>
        </pc:sldMkLst>
        <pc:spChg chg="mod">
          <ac:chgData name="Jo Hughes" userId="effa051925f1405f" providerId="LiveId" clId="{F0CF7360-423C-4A28-84A3-CEBBF2C7299D}" dt="2020-05-18T16:38:50.400" v="8" actId="20577"/>
          <ac:spMkLst>
            <pc:docMk/>
            <pc:sldMk cId="0" sldId="259"/>
            <ac:spMk id="16386" creationId="{00000000-0000-0000-0000-000000000000}"/>
          </ac:spMkLst>
        </pc:spChg>
      </pc:sldChg>
      <pc:sldChg chg="modSp mod">
        <pc:chgData name="Jo Hughes" userId="effa051925f1405f" providerId="LiveId" clId="{F0CF7360-423C-4A28-84A3-CEBBF2C7299D}" dt="2020-05-18T16:42:17.490" v="39" actId="20577"/>
        <pc:sldMkLst>
          <pc:docMk/>
          <pc:sldMk cId="0" sldId="260"/>
        </pc:sldMkLst>
        <pc:spChg chg="mod">
          <ac:chgData name="Jo Hughes" userId="effa051925f1405f" providerId="LiveId" clId="{F0CF7360-423C-4A28-84A3-CEBBF2C7299D}" dt="2020-05-18T16:42:16.165" v="37" actId="1076"/>
          <ac:spMkLst>
            <pc:docMk/>
            <pc:sldMk cId="0" sldId="260"/>
            <ac:spMk id="12" creationId="{00000000-0000-0000-0000-000000000000}"/>
          </ac:spMkLst>
        </pc:spChg>
        <pc:spChg chg="mod">
          <ac:chgData name="Jo Hughes" userId="effa051925f1405f" providerId="LiveId" clId="{F0CF7360-423C-4A28-84A3-CEBBF2C7299D}" dt="2020-05-18T16:42:17.490" v="39" actId="20577"/>
          <ac:spMkLst>
            <pc:docMk/>
            <pc:sldMk cId="0" sldId="260"/>
            <ac:spMk id="14" creationId="{00000000-0000-0000-0000-000000000000}"/>
          </ac:spMkLst>
        </pc:spChg>
      </pc:sldChg>
      <pc:sldChg chg="modSp mod">
        <pc:chgData name="Jo Hughes" userId="effa051925f1405f" providerId="LiveId" clId="{F0CF7360-423C-4A28-84A3-CEBBF2C7299D}" dt="2020-05-18T18:43:22.069" v="312" actId="20577"/>
        <pc:sldMkLst>
          <pc:docMk/>
          <pc:sldMk cId="0" sldId="261"/>
        </pc:sldMkLst>
        <pc:graphicFrameChg chg="modGraphic">
          <ac:chgData name="Jo Hughes" userId="effa051925f1405f" providerId="LiveId" clId="{F0CF7360-423C-4A28-84A3-CEBBF2C7299D}" dt="2020-05-18T18:43:22.069" v="312" actId="20577"/>
          <ac:graphicFrameMkLst>
            <pc:docMk/>
            <pc:sldMk cId="0" sldId="261"/>
            <ac:graphicFrameMk id="7" creationId="{00000000-0000-0000-0000-000000000000}"/>
          </ac:graphicFrameMkLst>
        </pc:graphicFrameChg>
      </pc:sldChg>
      <pc:sldChg chg="modSp mod">
        <pc:chgData name="Jo Hughes" userId="effa051925f1405f" providerId="LiveId" clId="{F0CF7360-423C-4A28-84A3-CEBBF2C7299D}" dt="2020-05-18T16:39:04.240" v="11" actId="14734"/>
        <pc:sldMkLst>
          <pc:docMk/>
          <pc:sldMk cId="0" sldId="263"/>
        </pc:sldMkLst>
        <pc:graphicFrameChg chg="modGraphic">
          <ac:chgData name="Jo Hughes" userId="effa051925f1405f" providerId="LiveId" clId="{F0CF7360-423C-4A28-84A3-CEBBF2C7299D}" dt="2020-05-18T16:39:04.240" v="11" actId="14734"/>
          <ac:graphicFrameMkLst>
            <pc:docMk/>
            <pc:sldMk cId="0" sldId="263"/>
            <ac:graphicFrameMk id="9" creationId="{00000000-0000-0000-0000-000000000000}"/>
          </ac:graphicFrameMkLst>
        </pc:graphicFrameChg>
      </pc:sldChg>
      <pc:sldChg chg="modSp mod">
        <pc:chgData name="Jo Hughes" userId="effa051925f1405f" providerId="LiveId" clId="{F0CF7360-423C-4A28-84A3-CEBBF2C7299D}" dt="2020-05-18T19:05:05.272" v="539" actId="20577"/>
        <pc:sldMkLst>
          <pc:docMk/>
          <pc:sldMk cId="0" sldId="264"/>
        </pc:sldMkLst>
        <pc:graphicFrameChg chg="mod modGraphic">
          <ac:chgData name="Jo Hughes" userId="effa051925f1405f" providerId="LiveId" clId="{F0CF7360-423C-4A28-84A3-CEBBF2C7299D}" dt="2020-05-18T19:05:05.272" v="539" actId="20577"/>
          <ac:graphicFrameMkLst>
            <pc:docMk/>
            <pc:sldMk cId="0" sldId="264"/>
            <ac:graphicFrameMk id="7" creationId="{00000000-0000-0000-0000-000000000000}"/>
          </ac:graphicFrameMkLst>
        </pc:graphicFrameChg>
      </pc:sldChg>
      <pc:sldChg chg="modSp add mod ord">
        <pc:chgData name="Jo Hughes" userId="effa051925f1405f" providerId="LiveId" clId="{F0CF7360-423C-4A28-84A3-CEBBF2C7299D}" dt="2020-05-18T18:25:36.815" v="95"/>
        <pc:sldMkLst>
          <pc:docMk/>
          <pc:sldMk cId="1480731593" sldId="265"/>
        </pc:sldMkLst>
        <pc:spChg chg="mod">
          <ac:chgData name="Jo Hughes" userId="effa051925f1405f" providerId="LiveId" clId="{F0CF7360-423C-4A28-84A3-CEBBF2C7299D}" dt="2020-05-18T18:24:03.879" v="90" actId="20577"/>
          <ac:spMkLst>
            <pc:docMk/>
            <pc:sldMk cId="1480731593" sldId="265"/>
            <ac:spMk id="12" creationId="{00000000-0000-0000-0000-000000000000}"/>
          </ac:spMkLst>
        </pc:spChg>
        <pc:spChg chg="mod">
          <ac:chgData name="Jo Hughes" userId="effa051925f1405f" providerId="LiveId" clId="{F0CF7360-423C-4A28-84A3-CEBBF2C7299D}" dt="2020-05-18T18:25:04.363" v="93" actId="20577"/>
          <ac:spMkLst>
            <pc:docMk/>
            <pc:sldMk cId="1480731593" sldId="265"/>
            <ac:spMk id="14" creationId="{00000000-0000-0000-0000-000000000000}"/>
          </ac:spMkLst>
        </pc:spChg>
      </pc:sldChg>
      <pc:sldChg chg="modSp add del mod">
        <pc:chgData name="Jo Hughes" userId="effa051925f1405f" providerId="LiveId" clId="{F0CF7360-423C-4A28-84A3-CEBBF2C7299D}" dt="2020-05-18T16:39:24.130" v="15" actId="2696"/>
        <pc:sldMkLst>
          <pc:docMk/>
          <pc:sldMk cId="2835197464" sldId="265"/>
        </pc:sldMkLst>
        <pc:graphicFrameChg chg="modGraphic">
          <ac:chgData name="Jo Hughes" userId="effa051925f1405f" providerId="LiveId" clId="{F0CF7360-423C-4A28-84A3-CEBBF2C7299D}" dt="2020-05-18T16:38:50.975" v="9" actId="20577"/>
          <ac:graphicFrameMkLst>
            <pc:docMk/>
            <pc:sldMk cId="2835197464" sldId="265"/>
            <ac:graphicFrameMk id="7" creationId="{00000000-0000-0000-0000-000000000000}"/>
          </ac:graphicFrameMkLst>
        </pc:graphicFrameChg>
      </pc:sldChg>
      <pc:sldChg chg="modSp add mod">
        <pc:chgData name="Jo Hughes" userId="effa051925f1405f" providerId="LiveId" clId="{F0CF7360-423C-4A28-84A3-CEBBF2C7299D}" dt="2020-05-18T18:41:27.060" v="306" actId="20577"/>
        <pc:sldMkLst>
          <pc:docMk/>
          <pc:sldMk cId="2501650710" sldId="266"/>
        </pc:sldMkLst>
        <pc:spChg chg="mod">
          <ac:chgData name="Jo Hughes" userId="effa051925f1405f" providerId="LiveId" clId="{F0CF7360-423C-4A28-84A3-CEBBF2C7299D}" dt="2020-05-18T18:27:52.852" v="136" actId="20577"/>
          <ac:spMkLst>
            <pc:docMk/>
            <pc:sldMk cId="2501650710" sldId="266"/>
            <ac:spMk id="12" creationId="{00000000-0000-0000-0000-000000000000}"/>
          </ac:spMkLst>
        </pc:spChg>
        <pc:spChg chg="mod">
          <ac:chgData name="Jo Hughes" userId="effa051925f1405f" providerId="LiveId" clId="{F0CF7360-423C-4A28-84A3-CEBBF2C7299D}" dt="2020-05-18T18:41:27.060" v="306" actId="20577"/>
          <ac:spMkLst>
            <pc:docMk/>
            <pc:sldMk cId="2501650710" sldId="266"/>
            <ac:spMk id="14" creationId="{00000000-0000-0000-0000-000000000000}"/>
          </ac:spMkLst>
        </pc:spChg>
      </pc:sldChg>
      <pc:sldChg chg="modSp add del mod ord">
        <pc:chgData name="Jo Hughes" userId="effa051925f1405f" providerId="LiveId" clId="{F0CF7360-423C-4A28-84A3-CEBBF2C7299D}" dt="2020-05-18T16:42:42.800" v="41" actId="2696"/>
        <pc:sldMkLst>
          <pc:docMk/>
          <pc:sldMk cId="3177704985" sldId="266"/>
        </pc:sldMkLst>
        <pc:spChg chg="mod">
          <ac:chgData name="Jo Hughes" userId="effa051925f1405f" providerId="LiveId" clId="{F0CF7360-423C-4A28-84A3-CEBBF2C7299D}" dt="2020-05-18T16:42:18.152" v="40" actId="14100"/>
          <ac:spMkLst>
            <pc:docMk/>
            <pc:sldMk cId="3177704985" sldId="266"/>
            <ac:spMk id="16386" creationId="{00000000-0000-0000-0000-000000000000}"/>
          </ac:spMkLst>
        </pc:spChg>
      </pc:sldChg>
      <pc:sldChg chg="modSp add del mod ord">
        <pc:chgData name="Jo Hughes" userId="effa051925f1405f" providerId="LiveId" clId="{F0CF7360-423C-4A28-84A3-CEBBF2C7299D}" dt="2020-05-18T18:53:10.295" v="451" actId="2696"/>
        <pc:sldMkLst>
          <pc:docMk/>
          <pc:sldMk cId="979227814" sldId="267"/>
        </pc:sldMkLst>
        <pc:spChg chg="mod">
          <ac:chgData name="Jo Hughes" userId="effa051925f1405f" providerId="LiveId" clId="{F0CF7360-423C-4A28-84A3-CEBBF2C7299D}" dt="2020-05-18T18:51:33.904" v="446" actId="404"/>
          <ac:spMkLst>
            <pc:docMk/>
            <pc:sldMk cId="979227814" sldId="267"/>
            <ac:spMk id="12" creationId="{00000000-0000-0000-0000-000000000000}"/>
          </ac:spMkLst>
        </pc:spChg>
        <pc:spChg chg="mod">
          <ac:chgData name="Jo Hughes" userId="effa051925f1405f" providerId="LiveId" clId="{F0CF7360-423C-4A28-84A3-CEBBF2C7299D}" dt="2020-05-18T18:52:14.563" v="448" actId="1076"/>
          <ac:spMkLst>
            <pc:docMk/>
            <pc:sldMk cId="979227814" sldId="267"/>
            <ac:spMk id="14" creationId="{00000000-0000-0000-0000-000000000000}"/>
          </ac:spMkLst>
        </pc:spChg>
        <pc:picChg chg="mod">
          <ac:chgData name="Jo Hughes" userId="effa051925f1405f" providerId="LiveId" clId="{F0CF7360-423C-4A28-84A3-CEBBF2C7299D}" dt="2020-05-18T18:52:27.978" v="449" actId="1076"/>
          <ac:picMkLst>
            <pc:docMk/>
            <pc:sldMk cId="979227814" sldId="267"/>
            <ac:picMk id="6" creationId="{00000000-0000-0000-0000-000000000000}"/>
          </ac:picMkLst>
        </pc:picChg>
      </pc:sldChg>
      <pc:sldChg chg="add del">
        <pc:chgData name="Jo Hughes" userId="effa051925f1405f" providerId="LiveId" clId="{F0CF7360-423C-4A28-84A3-CEBBF2C7299D}" dt="2020-05-18T16:42:15.149" v="35"/>
        <pc:sldMkLst>
          <pc:docMk/>
          <pc:sldMk cId="2413404428" sldId="267"/>
        </pc:sldMkLst>
      </pc:sldChg>
      <pc:sldChg chg="modSp add del mod">
        <pc:chgData name="Jo Hughes" userId="effa051925f1405f" providerId="LiveId" clId="{F0CF7360-423C-4A28-84A3-CEBBF2C7299D}" dt="2020-05-18T19:07:30.115" v="547" actId="2696"/>
        <pc:sldMkLst>
          <pc:docMk/>
          <pc:sldMk cId="1343107191" sldId="268"/>
        </pc:sldMkLst>
        <pc:spChg chg="mod">
          <ac:chgData name="Jo Hughes" userId="effa051925f1405f" providerId="LiveId" clId="{F0CF7360-423C-4A28-84A3-CEBBF2C7299D}" dt="2020-05-18T19:06:42.350" v="542" actId="1076"/>
          <ac:spMkLst>
            <pc:docMk/>
            <pc:sldMk cId="1343107191" sldId="268"/>
            <ac:spMk id="12" creationId="{00000000-0000-0000-0000-000000000000}"/>
          </ac:spMkLst>
        </pc:spChg>
        <pc:spChg chg="mod">
          <ac:chgData name="Jo Hughes" userId="effa051925f1405f" providerId="LiveId" clId="{F0CF7360-423C-4A28-84A3-CEBBF2C7299D}" dt="2020-05-18T19:07:08.483" v="545" actId="14100"/>
          <ac:spMkLst>
            <pc:docMk/>
            <pc:sldMk cId="1343107191" sldId="268"/>
            <ac:spMk id="14" creationId="{00000000-0000-0000-0000-000000000000}"/>
          </ac:spMkLst>
        </pc:spChg>
      </pc:sldChg>
      <pc:sldChg chg="add">
        <pc:chgData name="Jo Hughes" userId="effa051925f1405f" providerId="LiveId" clId="{F0CF7360-423C-4A28-84A3-CEBBF2C7299D}" dt="2020-05-18T19:06:24.049" v="540"/>
        <pc:sldMkLst>
          <pc:docMk/>
          <pc:sldMk cId="3504003213" sldId="269"/>
        </pc:sldMkLst>
      </pc:sldChg>
      <pc:sldChg chg="modSp add mod ord">
        <pc:chgData name="Jo Hughes" userId="effa051925f1405f" providerId="LiveId" clId="{F0CF7360-423C-4A28-84A3-CEBBF2C7299D}" dt="2020-05-18T19:08:44.868" v="576" actId="20577"/>
        <pc:sldMkLst>
          <pc:docMk/>
          <pc:sldMk cId="0" sldId="274"/>
        </pc:sldMkLst>
        <pc:spChg chg="mod">
          <ac:chgData name="Jo Hughes" userId="effa051925f1405f" providerId="LiveId" clId="{F0CF7360-423C-4A28-84A3-CEBBF2C7299D}" dt="2020-05-18T19:08:44.868" v="576" actId="20577"/>
          <ac:spMkLst>
            <pc:docMk/>
            <pc:sldMk cId="0" sldId="274"/>
            <ac:spMk id="11" creationId="{00000000-0000-0000-0000-000000000000}"/>
          </ac:spMkLst>
        </pc:spChg>
        <pc:grpChg chg="mod">
          <ac:chgData name="Jo Hughes" userId="effa051925f1405f" providerId="LiveId" clId="{F0CF7360-423C-4A28-84A3-CEBBF2C7299D}" dt="2020-05-18T19:08:12.846" v="551" actId="1076"/>
          <ac:grpSpMkLst>
            <pc:docMk/>
            <pc:sldMk cId="0" sldId="274"/>
            <ac:grpSpMk id="15" creationId="{00000000-0000-0000-0000-000000000000}"/>
          </ac:grpSpMkLst>
        </pc:grpChg>
      </pc:sldChg>
      <pc:sldChg chg="modSp mod ord">
        <pc:chgData name="Jo Hughes" userId="effa051925f1405f" providerId="LiveId" clId="{F0CF7360-423C-4A28-84A3-CEBBF2C7299D}" dt="2020-05-18T19:25:35.502" v="603" actId="1076"/>
        <pc:sldMkLst>
          <pc:docMk/>
          <pc:sldMk cId="0" sldId="275"/>
        </pc:sldMkLst>
        <pc:spChg chg="mod">
          <ac:chgData name="Jo Hughes" userId="effa051925f1405f" providerId="LiveId" clId="{F0CF7360-423C-4A28-84A3-CEBBF2C7299D}" dt="2020-05-18T19:25:35.502" v="603" actId="1076"/>
          <ac:spMkLst>
            <pc:docMk/>
            <pc:sldMk cId="0" sldId="275"/>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CB97365-EBCA-4027-87D5-99FC1D4DF0BB}" type="datetimeFigureOut">
              <a:rPr lang="en-US" smtClean="0"/>
              <a:pPr/>
              <a:t>6/16/2022</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6/16/2022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CFA1C66-7F35-4C2B-A149-4061A2BD34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CB97365-EBCA-4027-87D5-99FC1D4DF0BB}" type="datetimeFigureOut">
              <a:rPr lang="en-US" smtClean="0"/>
              <a:pPr/>
              <a:t>6/16/2022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CFA1C66-7F35-4C2B-A149-4061A2BD342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CB97365-EBCA-4027-87D5-99FC1D4DF0BB}" type="datetimeFigureOut">
              <a:rPr lang="en-US" smtClean="0"/>
              <a:pPr/>
              <a:t>6/16/2022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CB97365-EBCA-4027-87D5-99FC1D4DF0BB}" type="datetimeFigureOut">
              <a:rPr lang="en-US" smtClean="0"/>
              <a:pPr/>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CFA1C66-7F35-4C2B-A149-4061A2BD342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CB97365-EBCA-4027-87D5-99FC1D4DF0BB}" type="datetimeFigureOut">
              <a:rPr lang="en-US" smtClean="0"/>
              <a:pPr/>
              <a:t>6/16/2022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B97365-EBCA-4027-87D5-99FC1D4DF0BB}" type="datetimeFigureOut">
              <a:rPr lang="en-US" smtClean="0"/>
              <a:pPr/>
              <a:t>6/16/2022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6/16/2022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CB97365-EBCA-4027-87D5-99FC1D4DF0BB}" type="datetimeFigureOut">
              <a:rPr lang="en-US" smtClean="0"/>
              <a:pPr/>
              <a:t>6/16/2022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CB97365-EBCA-4027-87D5-99FC1D4DF0BB}" type="datetimeFigureOut">
              <a:rPr lang="en-US" smtClean="0"/>
              <a:pPr/>
              <a:t>6/16/2022</a:t>
            </a:fld>
            <a:endParaRPr lang="en-US">
              <a:solidFill>
                <a:schemeClr val="tx1">
                  <a:shade val="50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CFA1C66-7F35-4C2B-A149-4061A2BD342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dirty="0"/>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freepngimg.com/png/15984-key-png-images"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ctrTitle"/>
          </p:nvPr>
        </p:nvSpPr>
        <p:spPr>
          <a:xfrm>
            <a:off x="2362200" y="3581401"/>
            <a:ext cx="6172200" cy="1593574"/>
          </a:xfrm>
        </p:spPr>
        <p:txBody>
          <a:bodyPr>
            <a:noAutofit/>
          </a:bodyPr>
          <a:lstStyle/>
          <a:p>
            <a:br>
              <a:rPr lang="en-US" sz="4800" b="1" dirty="0">
                <a:latin typeface="Impact" pitchFamily="34" charset="0"/>
              </a:rPr>
            </a:br>
            <a:r>
              <a:rPr lang="en-US" sz="4800" b="1" dirty="0">
                <a:latin typeface="Impact" pitchFamily="34" charset="0"/>
              </a:rPr>
              <a:t>god the son: Jesus</a:t>
            </a:r>
          </a:p>
        </p:txBody>
      </p:sp>
      <p:pic>
        <p:nvPicPr>
          <p:cNvPr id="7" name="Picture 6"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228600" y="2881312"/>
            <a:ext cx="1858199" cy="2909888"/>
          </a:xfrm>
          <a:prstGeom prst="rect">
            <a:avLst/>
          </a:prstGeom>
        </p:spPr>
      </p:pic>
      <p:sp>
        <p:nvSpPr>
          <p:cNvPr id="8" name="TextBox 7"/>
          <p:cNvSpPr txBox="1">
            <a:spLocks noGrp="1" noRot="1" noMove="1" noResize="1" noEditPoints="1" noAdjustHandles="1" noChangeArrowheads="1" noChangeShapeType="1"/>
          </p:cNvSpPr>
          <p:nvPr/>
        </p:nvSpPr>
        <p:spPr>
          <a:xfrm>
            <a:off x="4114800" y="2438400"/>
            <a:ext cx="2514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solidFill>
                  <a:schemeClr val="accent6">
                    <a:lumMod val="75000"/>
                  </a:schemeClr>
                </a:solidFill>
                <a:latin typeface="Impact" pitchFamily="34" charset="0"/>
              </a:rPr>
              <a:t>Lesson- 3</a:t>
            </a:r>
          </a:p>
        </p:txBody>
      </p:sp>
      <p:grpSp>
        <p:nvGrpSpPr>
          <p:cNvPr id="11" name="Group 10"/>
          <p:cNvGrpSpPr>
            <a:grpSpLocks noGrp="1" noUngrp="1" noRot="1" noMove="1" noResize="1"/>
          </p:cNvGrpSpPr>
          <p:nvPr/>
        </p:nvGrpSpPr>
        <p:grpSpPr>
          <a:xfrm>
            <a:off x="0" y="0"/>
            <a:ext cx="9144000" cy="1881626"/>
            <a:chOff x="0" y="116274"/>
            <a:chExt cx="9144000" cy="1881626"/>
          </a:xfrm>
        </p:grpSpPr>
        <p:pic>
          <p:nvPicPr>
            <p:cNvPr id="3" name="Picture 2"/>
            <p:cNvPicPr>
              <a:picLocks noGrp="1" noRot="1" noChangeAspect="1" noMove="1" noResize="1" noEditPoints="1" noAdjustHandles="1" noChangeArrowheads="1" noChangeShapeType="1" noCrop="1"/>
            </p:cNvPicPr>
            <p:nvPr/>
          </p:nvPicPr>
          <p:blipFill rotWithShape="1">
            <a:blip r:embed="rId3"/>
            <a:srcRect t="50689"/>
            <a:stretch/>
          </p:blipFill>
          <p:spPr>
            <a:xfrm>
              <a:off x="0" y="381000"/>
              <a:ext cx="9144000" cy="1616900"/>
            </a:xfrm>
            <a:prstGeom prst="rect">
              <a:avLst/>
            </a:prstGeom>
          </p:spPr>
        </p:pic>
        <p:pic>
          <p:nvPicPr>
            <p:cNvPr id="10" name="Picture 9"/>
            <p:cNvPicPr>
              <a:picLocks noGrp="1" noRot="1" noChangeAspect="1" noMove="1" noResize="1" noEditPoints="1" noAdjustHandles="1" noChangeArrowheads="1" noChangeShapeType="1" noCrop="1"/>
            </p:cNvPicPr>
            <p:nvPr/>
          </p:nvPicPr>
          <p:blipFill rotWithShape="1">
            <a:blip r:embed="rId3"/>
            <a:srcRect t="6236" b="61709"/>
            <a:stretch/>
          </p:blipFill>
          <p:spPr>
            <a:xfrm>
              <a:off x="0" y="116274"/>
              <a:ext cx="9144000" cy="1051089"/>
            </a:xfrm>
            <a:prstGeom prst="rect">
              <a:avLst/>
            </a:prstGeom>
          </p:spPr>
        </p:pic>
      </p:grpSp>
      <p:pic>
        <p:nvPicPr>
          <p:cNvPr id="5" name="Picture 4">
            <a:extLst>
              <a:ext uri="{FF2B5EF4-FFF2-40B4-BE49-F238E27FC236}">
                <a16:creationId xmlns:a16="http://schemas.microsoft.com/office/drawing/2014/main" id="{652C2457-0057-86C0-F530-0FF2BDDE1921}"/>
              </a:ext>
            </a:extLst>
          </p:cNvPr>
          <p:cNvPicPr>
            <a:picLocks noChangeAspect="1"/>
          </p:cNvPicPr>
          <p:nvPr/>
        </p:nvPicPr>
        <p:blipFill rotWithShape="1">
          <a:blip r:embed="rId4"/>
          <a:srcRect b="90527"/>
          <a:stretch/>
        </p:blipFill>
        <p:spPr>
          <a:xfrm>
            <a:off x="0" y="900197"/>
            <a:ext cx="9144000" cy="166603"/>
          </a:xfrm>
          <a:prstGeom prst="rect">
            <a:avLst/>
          </a:prstGeom>
        </p:spPr>
      </p:pic>
      <p:pic>
        <p:nvPicPr>
          <p:cNvPr id="13" name="Picture 12">
            <a:extLst>
              <a:ext uri="{FF2B5EF4-FFF2-40B4-BE49-F238E27FC236}">
                <a16:creationId xmlns:a16="http://schemas.microsoft.com/office/drawing/2014/main" id="{C853BBA9-5AE1-57B1-B11D-8EF887759EBF}"/>
              </a:ext>
            </a:extLst>
          </p:cNvPr>
          <p:cNvPicPr>
            <a:picLocks noChangeAspect="1"/>
          </p:cNvPicPr>
          <p:nvPr/>
        </p:nvPicPr>
        <p:blipFill rotWithShape="1">
          <a:blip r:embed="rId4"/>
          <a:srcRect t="51530"/>
          <a:stretch/>
        </p:blipFill>
        <p:spPr>
          <a:xfrm>
            <a:off x="0" y="1073176"/>
            <a:ext cx="9144000" cy="852488"/>
          </a:xfrm>
          <a:prstGeom prst="rect">
            <a:avLst/>
          </a:prstGeom>
        </p:spPr>
      </p:pic>
      <p:pic>
        <p:nvPicPr>
          <p:cNvPr id="14" name="Picture 13">
            <a:extLst>
              <a:ext uri="{FF2B5EF4-FFF2-40B4-BE49-F238E27FC236}">
                <a16:creationId xmlns:a16="http://schemas.microsoft.com/office/drawing/2014/main" id="{9B76395E-E468-1732-3742-F54175FC2994}"/>
              </a:ext>
            </a:extLst>
          </p:cNvPr>
          <p:cNvPicPr>
            <a:picLocks noChangeAspect="1"/>
          </p:cNvPicPr>
          <p:nvPr/>
        </p:nvPicPr>
        <p:blipFill rotWithShape="1">
          <a:blip r:embed="rId5"/>
          <a:srcRect t="-2014"/>
          <a:stretch/>
        </p:blipFill>
        <p:spPr>
          <a:xfrm>
            <a:off x="0" y="6056387"/>
            <a:ext cx="9144000" cy="9906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891217"/>
            <a:ext cx="8458200"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u="sng" dirty="0">
                <a:solidFill>
                  <a:schemeClr val="accent2"/>
                </a:solidFill>
              </a:rPr>
              <a:t>Jesus’ accomplishment of his mission</a:t>
            </a:r>
          </a:p>
          <a:p>
            <a:pPr algn="ctr"/>
            <a:endParaRPr lang="en-US" sz="1600" b="1" u="sng" dirty="0">
              <a:solidFill>
                <a:schemeClr val="accent2"/>
              </a:solidFill>
            </a:endParaRPr>
          </a:p>
          <a:p>
            <a:pPr marL="285750" indent="-285750">
              <a:buFont typeface="Arial" panose="020B0604020202020204" pitchFamily="34" charset="0"/>
              <a:buChar char="•"/>
            </a:pPr>
            <a:r>
              <a:rPr lang="en-US" sz="1600" b="1" dirty="0">
                <a:solidFill>
                  <a:schemeClr val="accent2"/>
                </a:solidFill>
              </a:rPr>
              <a:t>By giving his life as a ransom to buy us back (Redeemer)</a:t>
            </a:r>
          </a:p>
          <a:p>
            <a:pPr marL="742950" lvl="1" indent="-285750">
              <a:buFont typeface="Arial" panose="020B0604020202020204" pitchFamily="34" charset="0"/>
              <a:buChar char="•"/>
            </a:pPr>
            <a:r>
              <a:rPr lang="en-US" sz="1600" i="1" dirty="0">
                <a:solidFill>
                  <a:schemeClr val="accent6"/>
                </a:solidFill>
              </a:rPr>
              <a:t>Just as the Son of Man did not come to be served, but to serve, and to give his life as a ransom for many. (Matt. 20:28)</a:t>
            </a:r>
          </a:p>
          <a:p>
            <a:pPr marL="742950" lvl="1" indent="-285750">
              <a:buFont typeface="Arial" panose="020B0604020202020204" pitchFamily="34" charset="0"/>
              <a:buChar char="•"/>
            </a:pPr>
            <a:r>
              <a:rPr lang="en-US" sz="1600" i="1" dirty="0">
                <a:solidFill>
                  <a:schemeClr val="accent3">
                    <a:lumMod val="50000"/>
                  </a:schemeClr>
                </a:solidFill>
              </a:rPr>
              <a:t>1 Pet. 2:24</a:t>
            </a:r>
          </a:p>
          <a:p>
            <a:pPr marL="285750" indent="-285750">
              <a:buFont typeface="Arial" panose="020B0604020202020204" pitchFamily="34" charset="0"/>
              <a:buChar char="•"/>
            </a:pPr>
            <a:r>
              <a:rPr lang="en-US" sz="1600" b="1" dirty="0">
                <a:solidFill>
                  <a:schemeClr val="accent2"/>
                </a:solidFill>
              </a:rPr>
              <a:t>By giving us new “birth” into God’s family</a:t>
            </a:r>
          </a:p>
          <a:p>
            <a:pPr marL="742950" lvl="1" indent="-285750">
              <a:buFont typeface="Arial" panose="020B0604020202020204" pitchFamily="34" charset="0"/>
              <a:buChar char="•"/>
            </a:pPr>
            <a:r>
              <a:rPr lang="en-US" sz="1600" i="1" dirty="0">
                <a:solidFill>
                  <a:schemeClr val="accent6"/>
                </a:solidFill>
              </a:rPr>
              <a:t>Yet to all who received him, to those who believed in his name, he gave the right to become children of God. (Jn. 1:12)</a:t>
            </a:r>
          </a:p>
          <a:p>
            <a:pPr marL="742950" lvl="1" indent="-285750">
              <a:buFont typeface="Arial" panose="020B0604020202020204" pitchFamily="34" charset="0"/>
              <a:buChar char="•"/>
            </a:pPr>
            <a:r>
              <a:rPr lang="en-US" sz="1600" i="1" dirty="0">
                <a:solidFill>
                  <a:schemeClr val="accent3">
                    <a:lumMod val="50000"/>
                  </a:schemeClr>
                </a:solidFill>
              </a:rPr>
              <a:t>1 Jn. 3:1-2</a:t>
            </a:r>
          </a:p>
          <a:p>
            <a:pPr marL="285750" indent="-285750">
              <a:buFont typeface="Arial" panose="020B0604020202020204" pitchFamily="34" charset="0"/>
              <a:buChar char="•"/>
            </a:pPr>
            <a:r>
              <a:rPr lang="en-US" sz="1600" b="1" dirty="0">
                <a:solidFill>
                  <a:schemeClr val="accent2"/>
                </a:solidFill>
              </a:rPr>
              <a:t>By giving us eternal life</a:t>
            </a:r>
          </a:p>
          <a:p>
            <a:pPr marL="742950" lvl="1" indent="-285750">
              <a:buFont typeface="Arial" panose="020B0604020202020204" pitchFamily="34" charset="0"/>
              <a:buChar char="•"/>
            </a:pPr>
            <a:r>
              <a:rPr lang="en-US" sz="1600" i="1" dirty="0">
                <a:solidFill>
                  <a:schemeClr val="accent6"/>
                </a:solidFill>
              </a:rPr>
              <a:t>For God so loved the world that he gave his one and only Son, that whoever believes in him shall not perish but have eternal life. …The thief come only to steal and kill and destroy; I have come that they may have life, and have it to the full. (Jn. 3:16, 10:10)</a:t>
            </a:r>
          </a:p>
          <a:p>
            <a:pPr marL="742950" lvl="1" indent="-285750">
              <a:buFont typeface="Arial" panose="020B0604020202020204" pitchFamily="34" charset="0"/>
              <a:buChar char="•"/>
            </a:pPr>
            <a:r>
              <a:rPr lang="en-US" sz="1600" i="1" dirty="0">
                <a:solidFill>
                  <a:schemeClr val="accent3">
                    <a:lumMod val="50000"/>
                  </a:schemeClr>
                </a:solidFill>
              </a:rPr>
              <a:t>Jn. 10:28, 14:1-3, 17:2, 1 Jn. 5:11-12</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son: Jesus</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Jesus: His mission</a:t>
            </a:r>
          </a:p>
        </p:txBody>
      </p:sp>
      <p:pic>
        <p:nvPicPr>
          <p:cNvPr id="4098" name="Picture 2">
            <a:extLst>
              <a:ext uri="{FF2B5EF4-FFF2-40B4-BE49-F238E27FC236}">
                <a16:creationId xmlns:a16="http://schemas.microsoft.com/office/drawing/2014/main" id="{3193AD8D-883C-B9A0-BD68-313339FFF2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3965" y="502896"/>
            <a:ext cx="2132752" cy="1198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181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891217"/>
            <a:ext cx="8458200"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u="sng" dirty="0">
                <a:solidFill>
                  <a:schemeClr val="accent2"/>
                </a:solidFill>
              </a:rPr>
              <a:t>Jesus’ accomplishment of his mission</a:t>
            </a:r>
          </a:p>
          <a:p>
            <a:pPr algn="ctr"/>
            <a:endParaRPr lang="en-US" sz="1600" b="1" u="sng" dirty="0">
              <a:solidFill>
                <a:schemeClr val="accent2"/>
              </a:solidFill>
            </a:endParaRPr>
          </a:p>
          <a:p>
            <a:pPr marL="285750" indent="-285750">
              <a:buFont typeface="Arial" panose="020B0604020202020204" pitchFamily="34" charset="0"/>
              <a:buChar char="•"/>
            </a:pPr>
            <a:r>
              <a:rPr lang="en-US" sz="1600" b="1" dirty="0">
                <a:solidFill>
                  <a:schemeClr val="accent2"/>
                </a:solidFill>
              </a:rPr>
              <a:t>By destroying the works of Satan</a:t>
            </a:r>
          </a:p>
          <a:p>
            <a:pPr marL="742950" lvl="1" indent="-285750">
              <a:buFont typeface="Arial" panose="020B0604020202020204" pitchFamily="34" charset="0"/>
              <a:buChar char="•"/>
            </a:pPr>
            <a:r>
              <a:rPr lang="en-US" sz="1600" i="1" dirty="0">
                <a:solidFill>
                  <a:schemeClr val="accent6"/>
                </a:solidFill>
              </a:rPr>
              <a:t>He who does what is sinful is of the devil, because the devil has been sinning from the beginning. The reason the Son of God appeared was to destroy the devil’s work.           (1 Jn. 3:8)</a:t>
            </a:r>
          </a:p>
          <a:p>
            <a:pPr marL="742950" lvl="1" indent="-285750">
              <a:buFont typeface="Arial" panose="020B0604020202020204" pitchFamily="34" charset="0"/>
              <a:buChar char="•"/>
            </a:pPr>
            <a:r>
              <a:rPr lang="en-US" sz="1600" i="1" dirty="0">
                <a:solidFill>
                  <a:schemeClr val="accent3">
                    <a:lumMod val="50000"/>
                  </a:schemeClr>
                </a:solidFill>
              </a:rPr>
              <a:t>Acts 26:17-18, Col 1:13, Heb. 2:14</a:t>
            </a:r>
          </a:p>
          <a:p>
            <a:pPr marL="285750" indent="-285750">
              <a:buFont typeface="Arial" panose="020B0604020202020204" pitchFamily="34" charset="0"/>
              <a:buChar char="•"/>
            </a:pPr>
            <a:r>
              <a:rPr lang="en-US" sz="1600" b="1" dirty="0">
                <a:solidFill>
                  <a:schemeClr val="accent2"/>
                </a:solidFill>
              </a:rPr>
              <a:t>By reconciling us to fellowship with each other and with God the Father</a:t>
            </a:r>
          </a:p>
          <a:p>
            <a:pPr marL="742950" lvl="1" indent="-285750">
              <a:buFont typeface="Arial" panose="020B0604020202020204" pitchFamily="34" charset="0"/>
              <a:buChar char="•"/>
            </a:pPr>
            <a:r>
              <a:rPr lang="en-US" sz="1600" i="1" dirty="0">
                <a:solidFill>
                  <a:schemeClr val="accent6"/>
                </a:solidFill>
              </a:rPr>
              <a:t>…His purpose was to create in himself one new man out of the two, thus making peace, and in this one body to reconcile both of them to God through the cross, by which he put to death their hostility. (Eph. 2:15-16)</a:t>
            </a:r>
          </a:p>
          <a:p>
            <a:pPr marL="742950" lvl="1" indent="-285750">
              <a:buFont typeface="Arial" panose="020B0604020202020204" pitchFamily="34" charset="0"/>
              <a:buChar char="•"/>
            </a:pPr>
            <a:r>
              <a:rPr lang="en-US" sz="1600" i="1" dirty="0">
                <a:solidFill>
                  <a:schemeClr val="accent3">
                    <a:lumMod val="50000"/>
                  </a:schemeClr>
                </a:solidFill>
              </a:rPr>
              <a:t>Eph. 2:14-18 (context), 1 Jn. 1:3</a:t>
            </a:r>
          </a:p>
          <a:p>
            <a:pPr marL="285750" indent="-285750">
              <a:buFont typeface="Arial" panose="020B0604020202020204" pitchFamily="34" charset="0"/>
              <a:buChar char="•"/>
            </a:pPr>
            <a:r>
              <a:rPr lang="en-US" sz="1600" b="1" dirty="0">
                <a:solidFill>
                  <a:schemeClr val="accent2"/>
                </a:solidFill>
              </a:rPr>
              <a:t>By destroying the power of death</a:t>
            </a:r>
          </a:p>
          <a:p>
            <a:pPr marL="742950" lvl="1" indent="-285750">
              <a:buFont typeface="Arial" panose="020B0604020202020204" pitchFamily="34" charset="0"/>
              <a:buChar char="•"/>
            </a:pPr>
            <a:r>
              <a:rPr lang="en-US" sz="1600" i="1" dirty="0">
                <a:solidFill>
                  <a:schemeClr val="accent6"/>
                </a:solidFill>
              </a:rPr>
              <a:t>Since the children have flesh and blood, he too shared in their humanity so that by his death he might destroy him who holds the power of death—that is, the devil. (Heb. 2:14)</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son: Jesus</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Jesus: His mission</a:t>
            </a:r>
          </a:p>
        </p:txBody>
      </p:sp>
      <p:pic>
        <p:nvPicPr>
          <p:cNvPr id="6146" name="Picture 2">
            <a:extLst>
              <a:ext uri="{FF2B5EF4-FFF2-40B4-BE49-F238E27FC236}">
                <a16:creationId xmlns:a16="http://schemas.microsoft.com/office/drawing/2014/main" id="{C374505F-16F9-AF7E-039C-F52EA5DB8E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3286" y="513544"/>
            <a:ext cx="2249714"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344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891217"/>
            <a:ext cx="8458200"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u="sng" dirty="0">
                <a:solidFill>
                  <a:schemeClr val="accent2"/>
                </a:solidFill>
              </a:rPr>
              <a:t>Jesus’ accomplishment of his mission</a:t>
            </a:r>
          </a:p>
          <a:p>
            <a:pPr algn="ctr"/>
            <a:endParaRPr lang="en-US" sz="1600" b="1" u="sng" dirty="0">
              <a:solidFill>
                <a:schemeClr val="accent2"/>
              </a:solidFill>
            </a:endParaRPr>
          </a:p>
          <a:p>
            <a:pPr marL="285750" indent="-285750">
              <a:buFont typeface="Arial" panose="020B0604020202020204" pitchFamily="34" charset="0"/>
              <a:buChar char="•"/>
            </a:pPr>
            <a:r>
              <a:rPr lang="en-US" sz="1600" b="1" dirty="0">
                <a:solidFill>
                  <a:schemeClr val="accent2"/>
                </a:solidFill>
              </a:rPr>
              <a:t>By being the Savior of the whole world</a:t>
            </a:r>
          </a:p>
          <a:p>
            <a:pPr marL="742950" lvl="1" indent="-285750">
              <a:buFont typeface="Arial" panose="020B0604020202020204" pitchFamily="34" charset="0"/>
              <a:buChar char="•"/>
            </a:pPr>
            <a:r>
              <a:rPr lang="en-US" sz="1600" i="1" dirty="0">
                <a:solidFill>
                  <a:schemeClr val="accent6"/>
                </a:solidFill>
              </a:rPr>
              <a:t>As for the person who hears my words but does not keep them, I do not judge him. For I did not come to judge the world, but to save it. (Jn. 12:47)</a:t>
            </a:r>
          </a:p>
          <a:p>
            <a:pPr marL="742950" lvl="1" indent="-285750">
              <a:buFont typeface="Arial" panose="020B0604020202020204" pitchFamily="34" charset="0"/>
              <a:buChar char="•"/>
            </a:pPr>
            <a:r>
              <a:rPr lang="en-US" sz="1600" i="1" dirty="0">
                <a:solidFill>
                  <a:schemeClr val="accent3">
                    <a:lumMod val="50000"/>
                  </a:schemeClr>
                </a:solidFill>
              </a:rPr>
              <a:t>Jn. 3:17, 1 Tim. 1:15</a:t>
            </a:r>
          </a:p>
          <a:p>
            <a:pPr marL="285750" indent="-285750">
              <a:buFont typeface="Arial" panose="020B0604020202020204" pitchFamily="34" charset="0"/>
              <a:buChar char="•"/>
            </a:pPr>
            <a:r>
              <a:rPr lang="en-US" sz="1600" b="1" dirty="0">
                <a:solidFill>
                  <a:schemeClr val="accent2"/>
                </a:solidFill>
              </a:rPr>
              <a:t>By seeking and saving the lost</a:t>
            </a:r>
          </a:p>
          <a:p>
            <a:pPr marL="742950" lvl="1" indent="-285750">
              <a:buFont typeface="Arial" panose="020B0604020202020204" pitchFamily="34" charset="0"/>
              <a:buChar char="•"/>
            </a:pPr>
            <a:r>
              <a:rPr lang="en-US" sz="1600" i="1" dirty="0">
                <a:solidFill>
                  <a:schemeClr val="accent6"/>
                </a:solidFill>
              </a:rPr>
              <a:t>For the Son of Man came to seek and to save what was lost. (Lk. 19:10)</a:t>
            </a:r>
          </a:p>
          <a:p>
            <a:pPr marL="285750" indent="-285750">
              <a:buFont typeface="Arial" panose="020B0604020202020204" pitchFamily="34" charset="0"/>
              <a:buChar char="•"/>
            </a:pPr>
            <a:r>
              <a:rPr lang="en-US" sz="1600" b="1" dirty="0">
                <a:solidFill>
                  <a:schemeClr val="accent2"/>
                </a:solidFill>
              </a:rPr>
              <a:t>By calling sinners to repentance</a:t>
            </a:r>
          </a:p>
          <a:p>
            <a:pPr marL="742950" lvl="1" indent="-285750">
              <a:buFont typeface="Arial" panose="020B0604020202020204" pitchFamily="34" charset="0"/>
              <a:buChar char="•"/>
            </a:pPr>
            <a:r>
              <a:rPr lang="en-US" sz="1600" i="1" dirty="0">
                <a:solidFill>
                  <a:schemeClr val="accent6"/>
                </a:solidFill>
              </a:rPr>
              <a:t>I have not come to call the righteous, but sinners to repentance. (Lk. 5:32)</a:t>
            </a:r>
          </a:p>
          <a:p>
            <a:pPr marL="742950" lvl="1" indent="-285750">
              <a:buFont typeface="Arial" panose="020B0604020202020204" pitchFamily="34" charset="0"/>
              <a:buChar char="•"/>
            </a:pPr>
            <a:r>
              <a:rPr lang="en-US" sz="1600" i="1" dirty="0">
                <a:solidFill>
                  <a:schemeClr val="accent4">
                    <a:lumMod val="50000"/>
                  </a:schemeClr>
                </a:solidFill>
              </a:rPr>
              <a:t>Matt. 4:17, 9:13, Lk. 24:47</a:t>
            </a:r>
          </a:p>
          <a:p>
            <a:pPr marL="285750" indent="-285750">
              <a:buFont typeface="Arial" panose="020B0604020202020204" pitchFamily="34" charset="0"/>
              <a:buChar char="•"/>
            </a:pPr>
            <a:r>
              <a:rPr lang="en-US" sz="1600" b="1" dirty="0">
                <a:solidFill>
                  <a:schemeClr val="accent2"/>
                </a:solidFill>
              </a:rPr>
              <a:t>By bringing healing</a:t>
            </a:r>
          </a:p>
          <a:p>
            <a:pPr marL="742950" lvl="1" indent="-285750">
              <a:buFont typeface="Arial" panose="020B0604020202020204" pitchFamily="34" charset="0"/>
              <a:buChar char="•"/>
            </a:pPr>
            <a:r>
              <a:rPr lang="en-US" sz="1600" i="1" dirty="0">
                <a:solidFill>
                  <a:schemeClr val="accent6"/>
                </a:solidFill>
              </a:rPr>
              <a:t>He himself bore our sins in his body on the tree, so that we might die to sins and live for righteousness; by his wounds you have been healed. (1 Pet. 2:24)</a:t>
            </a:r>
          </a:p>
          <a:p>
            <a:pPr marL="742950" lvl="1" indent="-285750">
              <a:buFont typeface="Arial" panose="020B0604020202020204" pitchFamily="34" charset="0"/>
              <a:buChar char="•"/>
            </a:pPr>
            <a:r>
              <a:rPr lang="en-US" sz="1600" i="1" dirty="0">
                <a:solidFill>
                  <a:schemeClr val="accent4">
                    <a:lumMod val="50000"/>
                  </a:schemeClr>
                </a:solidFill>
              </a:rPr>
              <a:t>Matt. 8:16-17, Mk, 1:40-42, Lk. 18: 35-43</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son: Jesus</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Jesus: His mission</a:t>
            </a:r>
          </a:p>
        </p:txBody>
      </p:sp>
      <p:pic>
        <p:nvPicPr>
          <p:cNvPr id="7170" name="Picture 2">
            <a:extLst>
              <a:ext uri="{FF2B5EF4-FFF2-40B4-BE49-F238E27FC236}">
                <a16:creationId xmlns:a16="http://schemas.microsoft.com/office/drawing/2014/main" id="{E6EF6758-93A1-1B76-08AE-3F94CC64F2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8608" y="537356"/>
            <a:ext cx="2160433" cy="121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676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891217"/>
            <a:ext cx="8458200"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u="sng" dirty="0">
                <a:solidFill>
                  <a:schemeClr val="accent2"/>
                </a:solidFill>
              </a:rPr>
              <a:t>Jesus’ accomplishment of his mission</a:t>
            </a:r>
          </a:p>
          <a:p>
            <a:pPr algn="ctr"/>
            <a:endParaRPr lang="en-US" sz="1600" b="1" u="sng" dirty="0">
              <a:solidFill>
                <a:schemeClr val="accent2"/>
              </a:solidFill>
            </a:endParaRPr>
          </a:p>
          <a:p>
            <a:pPr marL="285750" indent="-285750">
              <a:buFont typeface="Arial" panose="020B0604020202020204" pitchFamily="34" charset="0"/>
              <a:buChar char="•"/>
            </a:pPr>
            <a:r>
              <a:rPr lang="en-US" sz="1600" b="1" dirty="0">
                <a:solidFill>
                  <a:schemeClr val="accent2"/>
                </a:solidFill>
              </a:rPr>
              <a:t>By being a mediator between God and man</a:t>
            </a:r>
          </a:p>
          <a:p>
            <a:pPr marL="742950" lvl="1" indent="-285750">
              <a:buFont typeface="Arial" panose="020B0604020202020204" pitchFamily="34" charset="0"/>
              <a:buChar char="•"/>
            </a:pPr>
            <a:r>
              <a:rPr lang="en-US" sz="1600" i="1" dirty="0">
                <a:solidFill>
                  <a:schemeClr val="accent6"/>
                </a:solidFill>
              </a:rPr>
              <a:t>For there is one God and one mediator between God and men, the man Christ Jesus.  (1 Tim. 2:5)</a:t>
            </a:r>
          </a:p>
          <a:p>
            <a:pPr marL="285750" indent="-285750">
              <a:buFont typeface="Arial" panose="020B0604020202020204" pitchFamily="34" charset="0"/>
              <a:buChar char="•"/>
            </a:pPr>
            <a:r>
              <a:rPr lang="en-US" sz="1600" b="1" dirty="0">
                <a:solidFill>
                  <a:schemeClr val="accent2"/>
                </a:solidFill>
              </a:rPr>
              <a:t>By being our example and pattern for life</a:t>
            </a:r>
          </a:p>
          <a:p>
            <a:pPr marL="742950" lvl="1" indent="-285750">
              <a:buFont typeface="Arial" panose="020B0604020202020204" pitchFamily="34" charset="0"/>
              <a:buChar char="•"/>
            </a:pPr>
            <a:r>
              <a:rPr lang="en-US" sz="1600" i="1" dirty="0">
                <a:solidFill>
                  <a:schemeClr val="accent6"/>
                </a:solidFill>
              </a:rPr>
              <a:t>Whoever claims to live in him must walk as Jesus did. (1 Jn. 2:6)</a:t>
            </a:r>
          </a:p>
          <a:p>
            <a:pPr marL="742950" lvl="1" indent="-285750">
              <a:buFont typeface="Arial" panose="020B0604020202020204" pitchFamily="34" charset="0"/>
              <a:buChar char="•"/>
            </a:pPr>
            <a:r>
              <a:rPr lang="en-US" sz="1600" i="1" dirty="0">
                <a:solidFill>
                  <a:schemeClr val="accent4">
                    <a:lumMod val="50000"/>
                  </a:schemeClr>
                </a:solidFill>
              </a:rPr>
              <a:t>Rom. 8:29, 2 Cor. 3:18, 1 Pet. 2:21</a:t>
            </a:r>
          </a:p>
          <a:p>
            <a:pPr marL="285750" indent="-285750">
              <a:buFont typeface="Arial" panose="020B0604020202020204" pitchFamily="34" charset="0"/>
              <a:buChar char="•"/>
            </a:pPr>
            <a:r>
              <a:rPr lang="en-US" sz="1600" b="1" dirty="0">
                <a:solidFill>
                  <a:schemeClr val="accent2"/>
                </a:solidFill>
              </a:rPr>
              <a:t>By preaching and teaching the Good News</a:t>
            </a:r>
          </a:p>
          <a:p>
            <a:pPr marL="742950" lvl="1" indent="-285750">
              <a:buFont typeface="Arial" panose="020B0604020202020204" pitchFamily="34" charset="0"/>
              <a:buChar char="•"/>
            </a:pPr>
            <a:r>
              <a:rPr lang="en-US" sz="1600" i="1" dirty="0">
                <a:solidFill>
                  <a:schemeClr val="accent6"/>
                </a:solidFill>
              </a:rPr>
              <a:t>But he said, “I must preach the good news of the kingdom of God to the other towns also, because that is why I was sent.” (Lk. 4:43)</a:t>
            </a:r>
          </a:p>
          <a:p>
            <a:pPr marL="285750" indent="-285750">
              <a:buFont typeface="Arial" panose="020B0604020202020204" pitchFamily="34" charset="0"/>
              <a:buChar char="•"/>
            </a:pPr>
            <a:r>
              <a:rPr lang="en-US" sz="1600" b="1" dirty="0">
                <a:solidFill>
                  <a:schemeClr val="accent2"/>
                </a:solidFill>
              </a:rPr>
              <a:t>By bringing sight to the blind (physically and spiritually)</a:t>
            </a:r>
          </a:p>
          <a:p>
            <a:pPr marL="742950" lvl="1" indent="-285750">
              <a:buFont typeface="Arial" panose="020B0604020202020204" pitchFamily="34" charset="0"/>
              <a:buChar char="•"/>
            </a:pPr>
            <a:r>
              <a:rPr lang="en-US" sz="1600" i="1" dirty="0">
                <a:solidFill>
                  <a:schemeClr val="accent6"/>
                </a:solidFill>
              </a:rPr>
              <a:t>Jesus said, “For judgment I have come into this world, so that the blind will see and those who see will become blind.” (Jn. 9:39)</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son: Jesus</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Jesus: His mission</a:t>
            </a:r>
          </a:p>
        </p:txBody>
      </p:sp>
      <p:pic>
        <p:nvPicPr>
          <p:cNvPr id="8194" name="Picture 2">
            <a:extLst>
              <a:ext uri="{FF2B5EF4-FFF2-40B4-BE49-F238E27FC236}">
                <a16:creationId xmlns:a16="http://schemas.microsoft.com/office/drawing/2014/main" id="{0314EA43-2FFC-9DE6-EF0D-2330E65612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7208" y="705888"/>
            <a:ext cx="21336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491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891217"/>
            <a:ext cx="8458200"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u="sng" dirty="0">
                <a:solidFill>
                  <a:schemeClr val="accent2"/>
                </a:solidFill>
              </a:rPr>
              <a:t>Jesus’ accomplishment of his mission</a:t>
            </a:r>
          </a:p>
          <a:p>
            <a:pPr algn="ctr"/>
            <a:endParaRPr lang="en-US" sz="1600" b="1" u="sng" dirty="0">
              <a:solidFill>
                <a:schemeClr val="accent2"/>
              </a:solidFill>
            </a:endParaRPr>
          </a:p>
          <a:p>
            <a:pPr marL="285750" indent="-285750">
              <a:buFont typeface="Arial" panose="020B0604020202020204" pitchFamily="34" charset="0"/>
              <a:buChar char="•"/>
            </a:pPr>
            <a:r>
              <a:rPr lang="en-US" sz="1600" b="1" dirty="0">
                <a:solidFill>
                  <a:schemeClr val="accent2"/>
                </a:solidFill>
              </a:rPr>
              <a:t>By doing the will of the Father</a:t>
            </a:r>
          </a:p>
          <a:p>
            <a:pPr marL="742950" lvl="1" indent="-285750">
              <a:buFont typeface="Arial" panose="020B0604020202020204" pitchFamily="34" charset="0"/>
              <a:buChar char="•"/>
            </a:pPr>
            <a:r>
              <a:rPr lang="en-US" sz="1600" i="1" dirty="0">
                <a:solidFill>
                  <a:schemeClr val="accent6"/>
                </a:solidFill>
              </a:rPr>
              <a:t>“Father, if you are willing, take this cup from me, yet not my will but yours be done.”   (Lk. 22:42)</a:t>
            </a:r>
          </a:p>
          <a:p>
            <a:pPr marL="742950" lvl="1" indent="-285750">
              <a:buFont typeface="Arial" panose="020B0604020202020204" pitchFamily="34" charset="0"/>
              <a:buChar char="•"/>
            </a:pPr>
            <a:r>
              <a:rPr lang="en-US" sz="1600" i="1" dirty="0">
                <a:solidFill>
                  <a:schemeClr val="accent4">
                    <a:lumMod val="50000"/>
                  </a:schemeClr>
                </a:solidFill>
              </a:rPr>
              <a:t>Jn. 4:34, 5:19, 17:4</a:t>
            </a:r>
          </a:p>
          <a:p>
            <a:pPr marL="285750" indent="-285750">
              <a:buFont typeface="Arial" panose="020B0604020202020204" pitchFamily="34" charset="0"/>
              <a:buChar char="•"/>
            </a:pPr>
            <a:r>
              <a:rPr lang="en-US" sz="1600" b="1" dirty="0">
                <a:solidFill>
                  <a:schemeClr val="accent2"/>
                </a:solidFill>
              </a:rPr>
              <a:t>By fulfilling the Law and the Prophets</a:t>
            </a:r>
          </a:p>
          <a:p>
            <a:pPr marL="742950" lvl="1" indent="-285750">
              <a:buFont typeface="Arial" panose="020B0604020202020204" pitchFamily="34" charset="0"/>
              <a:buChar char="•"/>
            </a:pPr>
            <a:r>
              <a:rPr lang="en-US" sz="1600" i="1" dirty="0">
                <a:solidFill>
                  <a:schemeClr val="accent6"/>
                </a:solidFill>
              </a:rPr>
              <a:t>Do not think that I have come to abolish the Law or the Prophets; I have not come to abolish them but to fulfill them. (Matt. 5:17)</a:t>
            </a:r>
          </a:p>
          <a:p>
            <a:pPr marL="285750" indent="-285750">
              <a:buFont typeface="Arial" panose="020B0604020202020204" pitchFamily="34" charset="0"/>
              <a:buChar char="•"/>
            </a:pPr>
            <a:r>
              <a:rPr lang="en-US" sz="1600" b="1" dirty="0">
                <a:solidFill>
                  <a:schemeClr val="accent2"/>
                </a:solidFill>
              </a:rPr>
              <a:t>By testifying of the truth</a:t>
            </a:r>
          </a:p>
          <a:p>
            <a:pPr marL="742950" lvl="1" indent="-285750">
              <a:buFont typeface="Arial" panose="020B0604020202020204" pitchFamily="34" charset="0"/>
              <a:buChar char="•"/>
            </a:pPr>
            <a:r>
              <a:rPr lang="en-US" sz="1600" i="1" dirty="0">
                <a:solidFill>
                  <a:schemeClr val="accent6"/>
                </a:solidFill>
              </a:rPr>
              <a:t>“You are a king, then!” said Pilate. Jesus answered, “you are right in saying I am a king. In fact, for this reason I was born, and for this I came into the world; to testify to the truth. Everyone on the side of truth listens to me.” (Jn. 18:37)</a:t>
            </a:r>
          </a:p>
          <a:p>
            <a:pPr marL="742950" lvl="1" indent="-285750">
              <a:buFont typeface="Arial" panose="020B0604020202020204" pitchFamily="34" charset="0"/>
              <a:buChar char="•"/>
            </a:pPr>
            <a:r>
              <a:rPr lang="en-US" sz="1600" i="1" dirty="0">
                <a:solidFill>
                  <a:schemeClr val="accent4">
                    <a:lumMod val="50000"/>
                  </a:schemeClr>
                </a:solidFill>
              </a:rPr>
              <a:t>Jn. 1:17</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son: Jesus</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Jesus: His mission</a:t>
            </a:r>
          </a:p>
        </p:txBody>
      </p:sp>
      <p:pic>
        <p:nvPicPr>
          <p:cNvPr id="9218" name="Picture 2">
            <a:extLst>
              <a:ext uri="{FF2B5EF4-FFF2-40B4-BE49-F238E27FC236}">
                <a16:creationId xmlns:a16="http://schemas.microsoft.com/office/drawing/2014/main" id="{38557BE0-DD1E-F0B3-FE15-5B482849FD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0251" y="463697"/>
            <a:ext cx="1844979" cy="1230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539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Top Corners Snipped 54">
            <a:extLst>
              <a:ext uri="{FF2B5EF4-FFF2-40B4-BE49-F238E27FC236}">
                <a16:creationId xmlns:a16="http://schemas.microsoft.com/office/drawing/2014/main" id="{71A0118C-18D5-0214-B95C-D9F1C6B4F23C}"/>
              </a:ext>
            </a:extLst>
          </p:cNvPr>
          <p:cNvSpPr/>
          <p:nvPr/>
        </p:nvSpPr>
        <p:spPr>
          <a:xfrm>
            <a:off x="5229769" y="2616530"/>
            <a:ext cx="1718350" cy="1265507"/>
          </a:xfrm>
          <a:prstGeom prst="snip2SameRect">
            <a:avLst/>
          </a:prstGeom>
          <a:solidFill>
            <a:srgbClr val="EBF7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son: Jesus</a:t>
            </a:r>
          </a:p>
        </p:txBody>
      </p:sp>
      <p:pic>
        <p:nvPicPr>
          <p:cNvPr id="6" name="Picture 5">
            <a:extLst>
              <a:ext uri="{FF2B5EF4-FFF2-40B4-BE49-F238E27FC236}">
                <a16:creationId xmlns:a16="http://schemas.microsoft.com/office/drawing/2014/main" id="{ECE73093-FEF4-54A0-7659-954BF20AEE75}"/>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10" name="TextBox 9">
            <a:extLst>
              <a:ext uri="{FF2B5EF4-FFF2-40B4-BE49-F238E27FC236}">
                <a16:creationId xmlns:a16="http://schemas.microsoft.com/office/drawing/2014/main" id="{30417A81-FB9E-CFE3-29C1-1C7BCAD4CEC3}"/>
              </a:ext>
            </a:extLst>
          </p:cNvPr>
          <p:cNvSpPr txBox="1">
            <a:spLocks/>
          </p:cNvSpPr>
          <p:nvPr/>
        </p:nvSpPr>
        <p:spPr>
          <a:xfrm>
            <a:off x="1295400" y="1178415"/>
            <a:ext cx="4038601" cy="492443"/>
          </a:xfrm>
          <a:prstGeom prst="rect">
            <a:avLst/>
          </a:prstGeom>
          <a:noFill/>
        </p:spPr>
        <p:txBody>
          <a:bodyPr wrap="square" rtlCol="0">
            <a:spAutoFit/>
          </a:bodyPr>
          <a:lstStyle/>
          <a:p>
            <a:r>
              <a:rPr lang="en-US" sz="2600" b="1" dirty="0">
                <a:solidFill>
                  <a:srgbClr val="0070C0"/>
                </a:solidFill>
                <a:effectLst>
                  <a:outerShdw blurRad="38100" dist="38100" dir="2700000" algn="tl">
                    <a:srgbClr val="000000">
                      <a:alpha val="43137"/>
                    </a:srgbClr>
                  </a:outerShdw>
                </a:effectLst>
              </a:rPr>
              <a:t>Jesus: His names</a:t>
            </a:r>
            <a:endParaRPr lang="en-US" sz="2600" b="1" u="sng" dirty="0">
              <a:solidFill>
                <a:srgbClr val="0070C0"/>
              </a:solidFill>
              <a:effectLst>
                <a:outerShdw blurRad="38100" dist="38100" dir="2700000" algn="tl">
                  <a:srgbClr val="000000">
                    <a:alpha val="43137"/>
                  </a:srgbClr>
                </a:outerShdw>
              </a:effectLst>
            </a:endParaRPr>
          </a:p>
        </p:txBody>
      </p:sp>
      <p:sp>
        <p:nvSpPr>
          <p:cNvPr id="7" name="Cloud 6">
            <a:extLst>
              <a:ext uri="{FF2B5EF4-FFF2-40B4-BE49-F238E27FC236}">
                <a16:creationId xmlns:a16="http://schemas.microsoft.com/office/drawing/2014/main" id="{B9A51BF5-700A-608F-3B69-4CC2B6B0D369}"/>
              </a:ext>
            </a:extLst>
          </p:cNvPr>
          <p:cNvSpPr/>
          <p:nvPr/>
        </p:nvSpPr>
        <p:spPr>
          <a:xfrm rot="10279342">
            <a:off x="155017" y="1595148"/>
            <a:ext cx="1692198" cy="1194325"/>
          </a:xfrm>
          <a:prstGeom prst="cloud">
            <a:avLst/>
          </a:prstGeom>
          <a:solidFill>
            <a:srgbClr val="EBF7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D68D21A-A207-3CE9-3755-F4BF9E548375}"/>
              </a:ext>
            </a:extLst>
          </p:cNvPr>
          <p:cNvSpPr/>
          <p:nvPr/>
        </p:nvSpPr>
        <p:spPr>
          <a:xfrm>
            <a:off x="1909848" y="1658849"/>
            <a:ext cx="1396170" cy="1308737"/>
          </a:xfrm>
          <a:prstGeom prst="ellipse">
            <a:avLst/>
          </a:prstGeom>
          <a:solidFill>
            <a:srgbClr val="EBF7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CF601311-B956-BD75-8A6A-D470C6D545F6}"/>
              </a:ext>
            </a:extLst>
          </p:cNvPr>
          <p:cNvSpPr/>
          <p:nvPr/>
        </p:nvSpPr>
        <p:spPr>
          <a:xfrm>
            <a:off x="140637" y="2779203"/>
            <a:ext cx="2035279" cy="1904440"/>
          </a:xfrm>
          <a:prstGeom prst="star5">
            <a:avLst/>
          </a:prstGeom>
          <a:solidFill>
            <a:srgbClr val="EBF7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art 15">
            <a:extLst>
              <a:ext uri="{FF2B5EF4-FFF2-40B4-BE49-F238E27FC236}">
                <a16:creationId xmlns:a16="http://schemas.microsoft.com/office/drawing/2014/main" id="{2B6EE2A7-22DA-B8BF-D0C0-333D705DBC5E}"/>
              </a:ext>
            </a:extLst>
          </p:cNvPr>
          <p:cNvSpPr/>
          <p:nvPr/>
        </p:nvSpPr>
        <p:spPr>
          <a:xfrm>
            <a:off x="3658138" y="3436632"/>
            <a:ext cx="1484043" cy="1283776"/>
          </a:xfrm>
          <a:prstGeom prst="heart">
            <a:avLst/>
          </a:prstGeom>
          <a:solidFill>
            <a:srgbClr val="EBF7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81CE6F5-F00D-0E89-84B2-E0C206AC9DBE}"/>
              </a:ext>
            </a:extLst>
          </p:cNvPr>
          <p:cNvSpPr/>
          <p:nvPr/>
        </p:nvSpPr>
        <p:spPr>
          <a:xfrm>
            <a:off x="1881853" y="4049555"/>
            <a:ext cx="1986158" cy="1173890"/>
          </a:xfrm>
          <a:prstGeom prst="ellipse">
            <a:avLst/>
          </a:prstGeom>
          <a:solidFill>
            <a:srgbClr val="EBF7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entagon 18">
            <a:extLst>
              <a:ext uri="{FF2B5EF4-FFF2-40B4-BE49-F238E27FC236}">
                <a16:creationId xmlns:a16="http://schemas.microsoft.com/office/drawing/2014/main" id="{D91497F9-8247-75EE-BA1F-D95F1E4DE420}"/>
              </a:ext>
            </a:extLst>
          </p:cNvPr>
          <p:cNvSpPr/>
          <p:nvPr/>
        </p:nvSpPr>
        <p:spPr>
          <a:xfrm>
            <a:off x="165956" y="4743997"/>
            <a:ext cx="1084294" cy="968976"/>
          </a:xfrm>
          <a:prstGeom prst="pentagon">
            <a:avLst/>
          </a:prstGeom>
          <a:solidFill>
            <a:srgbClr val="EBF7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16 Points 19">
            <a:extLst>
              <a:ext uri="{FF2B5EF4-FFF2-40B4-BE49-F238E27FC236}">
                <a16:creationId xmlns:a16="http://schemas.microsoft.com/office/drawing/2014/main" id="{CCBEC0C2-A20F-C1DD-D31F-B11659029609}"/>
              </a:ext>
            </a:extLst>
          </p:cNvPr>
          <p:cNvSpPr/>
          <p:nvPr/>
        </p:nvSpPr>
        <p:spPr>
          <a:xfrm rot="644136">
            <a:off x="5138110" y="1147698"/>
            <a:ext cx="1687822" cy="1353233"/>
          </a:xfrm>
          <a:prstGeom prst="star16">
            <a:avLst/>
          </a:prstGeom>
          <a:solidFill>
            <a:srgbClr val="EBF7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croll: Vertical 20">
            <a:extLst>
              <a:ext uri="{FF2B5EF4-FFF2-40B4-BE49-F238E27FC236}">
                <a16:creationId xmlns:a16="http://schemas.microsoft.com/office/drawing/2014/main" id="{AD6AA78B-BA5B-25D0-D1F8-18DD055D6191}"/>
              </a:ext>
            </a:extLst>
          </p:cNvPr>
          <p:cNvSpPr/>
          <p:nvPr/>
        </p:nvSpPr>
        <p:spPr>
          <a:xfrm rot="20968857">
            <a:off x="3566731" y="1743914"/>
            <a:ext cx="1566037" cy="1465944"/>
          </a:xfrm>
          <a:prstGeom prst="verticalScroll">
            <a:avLst/>
          </a:prstGeom>
          <a:solidFill>
            <a:srgbClr val="EBF7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Up 21">
            <a:extLst>
              <a:ext uri="{FF2B5EF4-FFF2-40B4-BE49-F238E27FC236}">
                <a16:creationId xmlns:a16="http://schemas.microsoft.com/office/drawing/2014/main" id="{4EC0E36E-1842-27F8-9485-C0A45362E9CC}"/>
              </a:ext>
            </a:extLst>
          </p:cNvPr>
          <p:cNvSpPr/>
          <p:nvPr/>
        </p:nvSpPr>
        <p:spPr>
          <a:xfrm>
            <a:off x="5342553" y="3940142"/>
            <a:ext cx="1270438" cy="1144778"/>
          </a:xfrm>
          <a:prstGeom prst="upArrow">
            <a:avLst/>
          </a:prstGeom>
          <a:solidFill>
            <a:srgbClr val="EBF7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1A5DE9D-01D3-BE26-3DD5-7FF1DE7E25FE}"/>
              </a:ext>
            </a:extLst>
          </p:cNvPr>
          <p:cNvSpPr/>
          <p:nvPr/>
        </p:nvSpPr>
        <p:spPr>
          <a:xfrm>
            <a:off x="1302733" y="5260735"/>
            <a:ext cx="1626338" cy="734398"/>
          </a:xfrm>
          <a:prstGeom prst="rect">
            <a:avLst/>
          </a:prstGeom>
          <a:solidFill>
            <a:srgbClr val="EBF7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ctagon 23">
            <a:extLst>
              <a:ext uri="{FF2B5EF4-FFF2-40B4-BE49-F238E27FC236}">
                <a16:creationId xmlns:a16="http://schemas.microsoft.com/office/drawing/2014/main" id="{593F4588-C1BA-24E4-12C9-E29F6205AC73}"/>
              </a:ext>
            </a:extLst>
          </p:cNvPr>
          <p:cNvSpPr/>
          <p:nvPr/>
        </p:nvSpPr>
        <p:spPr>
          <a:xfrm>
            <a:off x="6891319" y="870366"/>
            <a:ext cx="1536807" cy="1424963"/>
          </a:xfrm>
          <a:prstGeom prst="octagon">
            <a:avLst/>
          </a:prstGeom>
          <a:solidFill>
            <a:srgbClr val="EBF7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Chevron 24">
            <a:extLst>
              <a:ext uri="{FF2B5EF4-FFF2-40B4-BE49-F238E27FC236}">
                <a16:creationId xmlns:a16="http://schemas.microsoft.com/office/drawing/2014/main" id="{899096BE-A12E-C8C7-DD22-3B253FAE2893}"/>
              </a:ext>
            </a:extLst>
          </p:cNvPr>
          <p:cNvSpPr/>
          <p:nvPr/>
        </p:nvSpPr>
        <p:spPr>
          <a:xfrm>
            <a:off x="2020181" y="3025633"/>
            <a:ext cx="1467149" cy="880935"/>
          </a:xfrm>
          <a:prstGeom prst="chevron">
            <a:avLst/>
          </a:prstGeom>
          <a:solidFill>
            <a:srgbClr val="EBF7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ibbon: Tilted Up 25">
            <a:extLst>
              <a:ext uri="{FF2B5EF4-FFF2-40B4-BE49-F238E27FC236}">
                <a16:creationId xmlns:a16="http://schemas.microsoft.com/office/drawing/2014/main" id="{9D648E2C-BB80-DF0E-D1D1-5CC82EC99FFB}"/>
              </a:ext>
            </a:extLst>
          </p:cNvPr>
          <p:cNvSpPr/>
          <p:nvPr/>
        </p:nvSpPr>
        <p:spPr>
          <a:xfrm>
            <a:off x="3609092" y="4991710"/>
            <a:ext cx="2074078" cy="1005769"/>
          </a:xfrm>
          <a:prstGeom prst="ribbon2">
            <a:avLst>
              <a:gd name="adj1" fmla="val 16667"/>
              <a:gd name="adj2" fmla="val 72356"/>
            </a:avLst>
          </a:prstGeom>
          <a:solidFill>
            <a:srgbClr val="EBF7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D71202C-AACA-FE51-527A-2B9C88ED81D3}"/>
              </a:ext>
            </a:extLst>
          </p:cNvPr>
          <p:cNvSpPr/>
          <p:nvPr/>
        </p:nvSpPr>
        <p:spPr>
          <a:xfrm rot="20181326">
            <a:off x="207036" y="1771012"/>
            <a:ext cx="1281120"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Messiah</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29" name="Rectangle 28">
            <a:extLst>
              <a:ext uri="{FF2B5EF4-FFF2-40B4-BE49-F238E27FC236}">
                <a16:creationId xmlns:a16="http://schemas.microsoft.com/office/drawing/2014/main" id="{7DC25096-B572-A4E3-88E6-1D823D53197A}"/>
              </a:ext>
            </a:extLst>
          </p:cNvPr>
          <p:cNvSpPr/>
          <p:nvPr/>
        </p:nvSpPr>
        <p:spPr>
          <a:xfrm rot="20077918">
            <a:off x="494277" y="2039799"/>
            <a:ext cx="1296444" cy="646331"/>
          </a:xfrm>
          <a:prstGeom prst="rect">
            <a:avLst/>
          </a:prstGeom>
          <a:noFill/>
        </p:spPr>
        <p:txBody>
          <a:bodyPr wrap="none" lIns="91440" tIns="45720" rIns="91440" bIns="45720">
            <a:spAutoFit/>
          </a:bodyPr>
          <a:lstStyle/>
          <a:p>
            <a:pPr algn="ctr"/>
            <a:r>
              <a:rPr lang="en-US" sz="1200" b="0" cap="none" spc="0" dirty="0">
                <a:ln w="0"/>
                <a:solidFill>
                  <a:schemeClr val="tx1"/>
                </a:solidFill>
                <a:effectLst>
                  <a:outerShdw blurRad="38100" dist="19050" dir="2700000" algn="tl" rotWithShape="0">
                    <a:schemeClr val="dk1">
                      <a:alpha val="40000"/>
                    </a:schemeClr>
                  </a:outerShdw>
                </a:effectLst>
              </a:rPr>
              <a:t>Matt. 26: 63-64, </a:t>
            </a:r>
          </a:p>
          <a:p>
            <a:pPr algn="ctr"/>
            <a:r>
              <a:rPr lang="en-US" sz="1200" b="0" cap="none" spc="0" dirty="0">
                <a:ln w="0"/>
                <a:solidFill>
                  <a:schemeClr val="tx1"/>
                </a:solidFill>
                <a:effectLst>
                  <a:outerShdw blurRad="38100" dist="19050" dir="2700000" algn="tl" rotWithShape="0">
                    <a:schemeClr val="dk1">
                      <a:alpha val="40000"/>
                    </a:schemeClr>
                  </a:outerShdw>
                </a:effectLst>
              </a:rPr>
              <a:t>Lk. 9:20, </a:t>
            </a:r>
          </a:p>
          <a:p>
            <a:pPr algn="ctr"/>
            <a:r>
              <a:rPr lang="en-US" sz="1200" b="0" cap="none" spc="0" dirty="0">
                <a:ln w="0"/>
                <a:solidFill>
                  <a:schemeClr val="tx1"/>
                </a:solidFill>
                <a:effectLst>
                  <a:outerShdw blurRad="38100" dist="19050" dir="2700000" algn="tl" rotWithShape="0">
                    <a:schemeClr val="dk1">
                      <a:alpha val="40000"/>
                    </a:schemeClr>
                  </a:outerShdw>
                </a:effectLst>
              </a:rPr>
              <a:t>Jn. 4:25-26</a:t>
            </a:r>
          </a:p>
        </p:txBody>
      </p:sp>
      <p:sp>
        <p:nvSpPr>
          <p:cNvPr id="30" name="Rectangle 29">
            <a:extLst>
              <a:ext uri="{FF2B5EF4-FFF2-40B4-BE49-F238E27FC236}">
                <a16:creationId xmlns:a16="http://schemas.microsoft.com/office/drawing/2014/main" id="{514470B5-F684-7F8D-5D98-1B66CB6FF432}"/>
              </a:ext>
            </a:extLst>
          </p:cNvPr>
          <p:cNvSpPr/>
          <p:nvPr/>
        </p:nvSpPr>
        <p:spPr>
          <a:xfrm>
            <a:off x="2173662" y="1702051"/>
            <a:ext cx="877163" cy="707886"/>
          </a:xfrm>
          <a:prstGeom prst="rect">
            <a:avLst/>
          </a:prstGeom>
          <a:noFill/>
        </p:spPr>
        <p:txBody>
          <a:bodyPr wrap="none" lIns="91440" tIns="45720" rIns="91440" bIns="45720">
            <a:spAutoFit/>
          </a:bodyPr>
          <a:lstStyle/>
          <a:p>
            <a:pPr algn="ctr"/>
            <a:r>
              <a:rPr lang="en-US" sz="2000" b="1" cap="none" spc="0" dirty="0">
                <a:ln w="0"/>
                <a:solidFill>
                  <a:schemeClr val="tx1"/>
                </a:solidFill>
                <a:effectLst>
                  <a:outerShdw blurRad="38100" dist="19050" dir="2700000" algn="tl" rotWithShape="0">
                    <a:schemeClr val="dk1">
                      <a:alpha val="40000"/>
                    </a:schemeClr>
                  </a:outerShdw>
                </a:effectLst>
              </a:rPr>
              <a:t>Son of</a:t>
            </a:r>
          </a:p>
          <a:p>
            <a:pPr algn="ctr"/>
            <a:r>
              <a:rPr lang="en-US" sz="2000" b="1" dirty="0">
                <a:ln w="0"/>
                <a:effectLst>
                  <a:outerShdw blurRad="38100" dist="19050" dir="2700000" algn="tl" rotWithShape="0">
                    <a:schemeClr val="dk1">
                      <a:alpha val="40000"/>
                    </a:schemeClr>
                  </a:outerShdw>
                </a:effectLst>
              </a:rPr>
              <a:t>God</a:t>
            </a:r>
            <a:endParaRPr lang="en-US" sz="2000" b="1" cap="none" spc="0" dirty="0">
              <a:ln w="0"/>
              <a:solidFill>
                <a:schemeClr val="tx1"/>
              </a:solidFill>
              <a:effectLst>
                <a:outerShdw blurRad="38100" dist="19050" dir="2700000" algn="tl" rotWithShape="0">
                  <a:schemeClr val="dk1">
                    <a:alpha val="40000"/>
                  </a:schemeClr>
                </a:outerShdw>
              </a:effectLst>
            </a:endParaRPr>
          </a:p>
        </p:txBody>
      </p:sp>
      <p:sp>
        <p:nvSpPr>
          <p:cNvPr id="31" name="Rectangle 30">
            <a:extLst>
              <a:ext uri="{FF2B5EF4-FFF2-40B4-BE49-F238E27FC236}">
                <a16:creationId xmlns:a16="http://schemas.microsoft.com/office/drawing/2014/main" id="{534AA952-D75B-AFAE-573E-1911B16A62F2}"/>
              </a:ext>
            </a:extLst>
          </p:cNvPr>
          <p:cNvSpPr/>
          <p:nvPr/>
        </p:nvSpPr>
        <p:spPr>
          <a:xfrm>
            <a:off x="2209454" y="2363625"/>
            <a:ext cx="812467" cy="461665"/>
          </a:xfrm>
          <a:prstGeom prst="rect">
            <a:avLst/>
          </a:prstGeom>
          <a:noFill/>
        </p:spPr>
        <p:txBody>
          <a:bodyPr wrap="none" lIns="91440" tIns="45720" rIns="91440" bIns="45720">
            <a:spAutoFit/>
          </a:bodyPr>
          <a:lstStyle/>
          <a:p>
            <a:pPr algn="ctr"/>
            <a:r>
              <a:rPr lang="en-US" sz="1200" dirty="0">
                <a:ln w="0"/>
                <a:effectLst>
                  <a:outerShdw blurRad="38100" dist="19050" dir="2700000" algn="tl" rotWithShape="0">
                    <a:schemeClr val="dk1">
                      <a:alpha val="40000"/>
                    </a:schemeClr>
                  </a:outerShdw>
                </a:effectLst>
              </a:rPr>
              <a:t>Mk. 1:1,</a:t>
            </a:r>
          </a:p>
          <a:p>
            <a:pPr algn="ctr"/>
            <a:r>
              <a:rPr lang="en-US" sz="1200" b="0" cap="none" spc="0" dirty="0">
                <a:ln w="0"/>
                <a:solidFill>
                  <a:schemeClr val="tx1"/>
                </a:solidFill>
                <a:effectLst>
                  <a:outerShdw blurRad="38100" dist="19050" dir="2700000" algn="tl" rotWithShape="0">
                    <a:schemeClr val="dk1">
                      <a:alpha val="40000"/>
                    </a:schemeClr>
                  </a:outerShdw>
                </a:effectLst>
              </a:rPr>
              <a:t>Lk. 22:70</a:t>
            </a:r>
          </a:p>
        </p:txBody>
      </p:sp>
      <p:sp>
        <p:nvSpPr>
          <p:cNvPr id="32" name="Rectangle 31">
            <a:extLst>
              <a:ext uri="{FF2B5EF4-FFF2-40B4-BE49-F238E27FC236}">
                <a16:creationId xmlns:a16="http://schemas.microsoft.com/office/drawing/2014/main" id="{4A5B94D5-9FF9-14B4-16F3-67C2F4264F40}"/>
              </a:ext>
            </a:extLst>
          </p:cNvPr>
          <p:cNvSpPr/>
          <p:nvPr/>
        </p:nvSpPr>
        <p:spPr>
          <a:xfrm>
            <a:off x="825492" y="3366180"/>
            <a:ext cx="665567" cy="430887"/>
          </a:xfrm>
          <a:prstGeom prst="rect">
            <a:avLst/>
          </a:prstGeom>
          <a:noFill/>
        </p:spPr>
        <p:txBody>
          <a:bodyPr wrap="none" lIns="91440" tIns="45720" rIns="91440" bIns="45720">
            <a:spAutoFit/>
          </a:bodyPr>
          <a:lstStyle/>
          <a:p>
            <a:pPr algn="ctr"/>
            <a:r>
              <a:rPr lang="en-US" sz="2200" b="0" cap="none" spc="0" dirty="0">
                <a:ln w="0"/>
                <a:solidFill>
                  <a:schemeClr val="tx1"/>
                </a:solidFill>
                <a:effectLst>
                  <a:outerShdw blurRad="38100" dist="19050" dir="2700000" algn="tl" rotWithShape="0">
                    <a:schemeClr val="dk1">
                      <a:alpha val="40000"/>
                    </a:schemeClr>
                  </a:outerShdw>
                </a:effectLst>
              </a:rPr>
              <a:t>God</a:t>
            </a:r>
          </a:p>
        </p:txBody>
      </p:sp>
      <p:sp>
        <p:nvSpPr>
          <p:cNvPr id="33" name="Rectangle 32">
            <a:extLst>
              <a:ext uri="{FF2B5EF4-FFF2-40B4-BE49-F238E27FC236}">
                <a16:creationId xmlns:a16="http://schemas.microsoft.com/office/drawing/2014/main" id="{E6BD531D-F5EB-B600-504B-EB5605CCF5BF}"/>
              </a:ext>
            </a:extLst>
          </p:cNvPr>
          <p:cNvSpPr/>
          <p:nvPr/>
        </p:nvSpPr>
        <p:spPr>
          <a:xfrm>
            <a:off x="751751" y="3661616"/>
            <a:ext cx="853823" cy="646331"/>
          </a:xfrm>
          <a:prstGeom prst="rect">
            <a:avLst/>
          </a:prstGeom>
          <a:noFill/>
        </p:spPr>
        <p:txBody>
          <a:bodyPr wrap="none" lIns="91440" tIns="45720" rIns="91440" bIns="45720">
            <a:spAutoFit/>
          </a:bodyPr>
          <a:lstStyle/>
          <a:p>
            <a:pPr algn="ctr"/>
            <a:r>
              <a:rPr lang="en-US" sz="1200" b="0" cap="none" spc="0" dirty="0">
                <a:ln w="0"/>
                <a:solidFill>
                  <a:schemeClr val="tx1"/>
                </a:solidFill>
                <a:effectLst>
                  <a:outerShdw blurRad="38100" dist="19050" dir="2700000" algn="tl" rotWithShape="0">
                    <a:schemeClr val="dk1">
                      <a:alpha val="40000"/>
                    </a:schemeClr>
                  </a:outerShdw>
                </a:effectLst>
              </a:rPr>
              <a:t>Jn. 1:1,</a:t>
            </a:r>
          </a:p>
          <a:p>
            <a:pPr algn="ctr"/>
            <a:r>
              <a:rPr lang="en-US" sz="1200" dirty="0">
                <a:ln w="0"/>
                <a:effectLst>
                  <a:outerShdw blurRad="38100" dist="19050" dir="2700000" algn="tl" rotWithShape="0">
                    <a:schemeClr val="dk1">
                      <a:alpha val="40000"/>
                    </a:schemeClr>
                  </a:outerShdw>
                </a:effectLst>
              </a:rPr>
              <a:t>Rom. 9:5, </a:t>
            </a:r>
          </a:p>
          <a:p>
            <a:pPr algn="ctr"/>
            <a:r>
              <a:rPr lang="en-US" sz="1200" dirty="0">
                <a:ln w="0"/>
                <a:effectLst>
                  <a:outerShdw blurRad="38100" dist="19050" dir="2700000" algn="tl" rotWithShape="0">
                    <a:schemeClr val="dk1">
                      <a:alpha val="40000"/>
                    </a:schemeClr>
                  </a:outerShdw>
                </a:effectLst>
              </a:rPr>
              <a:t>Tit. 2:13</a:t>
            </a:r>
            <a:endParaRPr lang="en-US" sz="1200" b="0" cap="none" spc="0" dirty="0">
              <a:ln w="0"/>
              <a:solidFill>
                <a:schemeClr val="tx1"/>
              </a:solidFill>
              <a:effectLst>
                <a:outerShdw blurRad="38100" dist="19050" dir="2700000" algn="tl" rotWithShape="0">
                  <a:schemeClr val="dk1">
                    <a:alpha val="40000"/>
                  </a:schemeClr>
                </a:outerShdw>
              </a:effectLst>
            </a:endParaRPr>
          </a:p>
        </p:txBody>
      </p:sp>
      <p:sp>
        <p:nvSpPr>
          <p:cNvPr id="34" name="Rectangle 33">
            <a:extLst>
              <a:ext uri="{FF2B5EF4-FFF2-40B4-BE49-F238E27FC236}">
                <a16:creationId xmlns:a16="http://schemas.microsoft.com/office/drawing/2014/main" id="{21E081DE-3307-E8B3-27C0-96F6A8A129D6}"/>
              </a:ext>
            </a:extLst>
          </p:cNvPr>
          <p:cNvSpPr/>
          <p:nvPr/>
        </p:nvSpPr>
        <p:spPr>
          <a:xfrm rot="20979563">
            <a:off x="3765627" y="1966964"/>
            <a:ext cx="1151855" cy="923330"/>
          </a:xfrm>
          <a:prstGeom prst="rect">
            <a:avLst/>
          </a:prstGeom>
          <a:noFill/>
        </p:spPr>
        <p:txBody>
          <a:bodyPr wrap="none" lIns="91440" tIns="45720" rIns="91440" bIns="45720">
            <a:spAutoFit/>
          </a:bodyPr>
          <a:lstStyle/>
          <a:p>
            <a:pPr algn="ctr"/>
            <a:r>
              <a:rPr lang="en-US" b="1" cap="none" spc="0" dirty="0">
                <a:ln w="0"/>
                <a:solidFill>
                  <a:schemeClr val="tx1"/>
                </a:solidFill>
                <a:effectLst>
                  <a:outerShdw blurRad="38100" dist="19050" dir="2700000" algn="tl" rotWithShape="0">
                    <a:schemeClr val="dk1">
                      <a:alpha val="40000"/>
                    </a:schemeClr>
                  </a:outerShdw>
                </a:effectLst>
              </a:rPr>
              <a:t>The Way,</a:t>
            </a:r>
          </a:p>
          <a:p>
            <a:pPr algn="ctr"/>
            <a:r>
              <a:rPr lang="en-US" b="1" dirty="0">
                <a:ln w="0"/>
                <a:effectLst>
                  <a:outerShdw blurRad="38100" dist="19050" dir="2700000" algn="tl" rotWithShape="0">
                    <a:schemeClr val="dk1">
                      <a:alpha val="40000"/>
                    </a:schemeClr>
                  </a:outerShdw>
                </a:effectLst>
              </a:rPr>
              <a:t>The Truth,</a:t>
            </a:r>
          </a:p>
          <a:p>
            <a:pPr algn="ctr"/>
            <a:r>
              <a:rPr lang="en-US" b="1" cap="none" spc="0" dirty="0">
                <a:ln w="0"/>
                <a:solidFill>
                  <a:schemeClr val="tx1"/>
                </a:solidFill>
                <a:effectLst>
                  <a:outerShdw blurRad="38100" dist="19050" dir="2700000" algn="tl" rotWithShape="0">
                    <a:schemeClr val="dk1">
                      <a:alpha val="40000"/>
                    </a:schemeClr>
                  </a:outerShdw>
                </a:effectLst>
              </a:rPr>
              <a:t>&amp; the Life</a:t>
            </a:r>
          </a:p>
        </p:txBody>
      </p:sp>
      <p:sp>
        <p:nvSpPr>
          <p:cNvPr id="35" name="Rectangle 34">
            <a:extLst>
              <a:ext uri="{FF2B5EF4-FFF2-40B4-BE49-F238E27FC236}">
                <a16:creationId xmlns:a16="http://schemas.microsoft.com/office/drawing/2014/main" id="{DF209C8E-C6C1-AE58-B068-18B05604FA71}"/>
              </a:ext>
            </a:extLst>
          </p:cNvPr>
          <p:cNvSpPr/>
          <p:nvPr/>
        </p:nvSpPr>
        <p:spPr>
          <a:xfrm rot="21024411">
            <a:off x="3620481" y="2815317"/>
            <a:ext cx="1684758" cy="276999"/>
          </a:xfrm>
          <a:prstGeom prst="rect">
            <a:avLst/>
          </a:prstGeom>
          <a:noFill/>
        </p:spPr>
        <p:txBody>
          <a:bodyPr wrap="square" lIns="91440" tIns="45720" rIns="91440" bIns="45720">
            <a:spAutoFit/>
          </a:bodyPr>
          <a:lstStyle/>
          <a:p>
            <a:pPr algn="ctr"/>
            <a:r>
              <a:rPr lang="en-US" sz="1200" b="0" cap="none" spc="0" dirty="0">
                <a:ln w="0"/>
                <a:solidFill>
                  <a:schemeClr val="tx1"/>
                </a:solidFill>
                <a:effectLst>
                  <a:outerShdw blurRad="38100" dist="19050" dir="2700000" algn="tl" rotWithShape="0">
                    <a:schemeClr val="dk1">
                      <a:alpha val="40000"/>
                    </a:schemeClr>
                  </a:outerShdw>
                </a:effectLst>
              </a:rPr>
              <a:t>Jn. 14:6</a:t>
            </a:r>
          </a:p>
        </p:txBody>
      </p:sp>
      <p:sp>
        <p:nvSpPr>
          <p:cNvPr id="36" name="Rectangle 35">
            <a:extLst>
              <a:ext uri="{FF2B5EF4-FFF2-40B4-BE49-F238E27FC236}">
                <a16:creationId xmlns:a16="http://schemas.microsoft.com/office/drawing/2014/main" id="{A2E6A71C-A791-1334-EE48-48FFEA37F9DC}"/>
              </a:ext>
            </a:extLst>
          </p:cNvPr>
          <p:cNvSpPr/>
          <p:nvPr/>
        </p:nvSpPr>
        <p:spPr>
          <a:xfrm rot="1194630">
            <a:off x="5515376" y="1307467"/>
            <a:ext cx="1117102" cy="646331"/>
          </a:xfrm>
          <a:prstGeom prst="rect">
            <a:avLst/>
          </a:prstGeom>
          <a:noFill/>
        </p:spPr>
        <p:txBody>
          <a:bodyPr wrap="none" lIns="91440" tIns="45720" rIns="91440" bIns="45720">
            <a:spAutoFit/>
          </a:bodyPr>
          <a:lstStyle/>
          <a:p>
            <a:pPr algn="ctr"/>
            <a:r>
              <a:rPr lang="en-US" b="1" cap="none" spc="0" dirty="0">
                <a:ln w="0"/>
                <a:solidFill>
                  <a:schemeClr val="tx1"/>
                </a:solidFill>
                <a:effectLst>
                  <a:outerShdw blurRad="38100" dist="19050" dir="2700000" algn="tl" rotWithShape="0">
                    <a:schemeClr val="dk1">
                      <a:alpha val="40000"/>
                    </a:schemeClr>
                  </a:outerShdw>
                </a:effectLst>
              </a:rPr>
              <a:t>Light of</a:t>
            </a:r>
          </a:p>
          <a:p>
            <a:pPr algn="ctr"/>
            <a:r>
              <a:rPr lang="en-US" b="1" dirty="0">
                <a:ln w="0"/>
                <a:effectLst>
                  <a:outerShdw blurRad="38100" dist="19050" dir="2700000" algn="tl" rotWithShape="0">
                    <a:schemeClr val="dk1">
                      <a:alpha val="40000"/>
                    </a:schemeClr>
                  </a:outerShdw>
                </a:effectLst>
              </a:rPr>
              <a:t>the World</a:t>
            </a:r>
            <a:endParaRPr lang="en-US" b="1" cap="none" spc="0" dirty="0">
              <a:ln w="0"/>
              <a:solidFill>
                <a:schemeClr val="tx1"/>
              </a:solidFill>
              <a:effectLst>
                <a:outerShdw blurRad="38100" dist="19050" dir="2700000" algn="tl" rotWithShape="0">
                  <a:schemeClr val="dk1">
                    <a:alpha val="40000"/>
                  </a:schemeClr>
                </a:outerShdw>
              </a:effectLst>
            </a:endParaRPr>
          </a:p>
        </p:txBody>
      </p:sp>
      <p:sp>
        <p:nvSpPr>
          <p:cNvPr id="37" name="Rectangle 36">
            <a:extLst>
              <a:ext uri="{FF2B5EF4-FFF2-40B4-BE49-F238E27FC236}">
                <a16:creationId xmlns:a16="http://schemas.microsoft.com/office/drawing/2014/main" id="{1BFE81DC-5B18-2913-1A67-50F09D83C00D}"/>
              </a:ext>
            </a:extLst>
          </p:cNvPr>
          <p:cNvSpPr/>
          <p:nvPr/>
        </p:nvSpPr>
        <p:spPr>
          <a:xfrm rot="1317792">
            <a:off x="5532442" y="1874709"/>
            <a:ext cx="710451" cy="276999"/>
          </a:xfrm>
          <a:prstGeom prst="rect">
            <a:avLst/>
          </a:prstGeom>
          <a:noFill/>
        </p:spPr>
        <p:txBody>
          <a:bodyPr wrap="none" lIns="91440" tIns="45720" rIns="91440" bIns="45720">
            <a:spAutoFit/>
          </a:bodyPr>
          <a:lstStyle/>
          <a:p>
            <a:pPr algn="ctr"/>
            <a:r>
              <a:rPr lang="en-US" sz="1200" b="0" cap="none" spc="0" dirty="0">
                <a:ln w="0"/>
                <a:solidFill>
                  <a:schemeClr val="tx1"/>
                </a:solidFill>
                <a:effectLst>
                  <a:outerShdw blurRad="38100" dist="19050" dir="2700000" algn="tl" rotWithShape="0">
                    <a:schemeClr val="dk1">
                      <a:alpha val="40000"/>
                    </a:schemeClr>
                  </a:outerShdw>
                </a:effectLst>
              </a:rPr>
              <a:t>Jn. 8:12</a:t>
            </a:r>
          </a:p>
        </p:txBody>
      </p:sp>
      <p:sp>
        <p:nvSpPr>
          <p:cNvPr id="38" name="Rectangle 37">
            <a:extLst>
              <a:ext uri="{FF2B5EF4-FFF2-40B4-BE49-F238E27FC236}">
                <a16:creationId xmlns:a16="http://schemas.microsoft.com/office/drawing/2014/main" id="{6D10159C-BCA0-53C6-05C3-9328F723722F}"/>
              </a:ext>
            </a:extLst>
          </p:cNvPr>
          <p:cNvSpPr/>
          <p:nvPr/>
        </p:nvSpPr>
        <p:spPr>
          <a:xfrm>
            <a:off x="1299720" y="5207213"/>
            <a:ext cx="1600246" cy="584775"/>
          </a:xfrm>
          <a:prstGeom prst="rect">
            <a:avLst/>
          </a:prstGeom>
          <a:noFill/>
        </p:spPr>
        <p:txBody>
          <a:bodyPr wrap="none" lIns="91440" tIns="45720" rIns="91440" bIns="45720">
            <a:spAutoFit/>
          </a:bodyPr>
          <a:lstStyle/>
          <a:p>
            <a:pPr algn="ctr"/>
            <a:r>
              <a:rPr lang="en-US" b="1" cap="none" spc="0" dirty="0">
                <a:ln w="0"/>
                <a:solidFill>
                  <a:schemeClr val="tx1"/>
                </a:solidFill>
                <a:effectLst>
                  <a:outerShdw blurRad="38100" dist="19050" dir="2700000" algn="tl" rotWithShape="0">
                    <a:schemeClr val="dk1">
                      <a:alpha val="40000"/>
                    </a:schemeClr>
                  </a:outerShdw>
                </a:effectLst>
              </a:rPr>
              <a:t>Christ</a:t>
            </a:r>
          </a:p>
          <a:p>
            <a:pPr algn="ctr"/>
            <a:r>
              <a:rPr lang="en-US" sz="1400" b="1" dirty="0">
                <a:ln w="0"/>
                <a:effectLst>
                  <a:outerShdw blurRad="38100" dist="19050" dir="2700000" algn="tl" rotWithShape="0">
                    <a:schemeClr val="dk1">
                      <a:alpha val="40000"/>
                    </a:schemeClr>
                  </a:outerShdw>
                </a:effectLst>
              </a:rPr>
              <a:t>(the Anointed One)</a:t>
            </a:r>
            <a:endParaRPr lang="en-US" sz="1200" b="1" cap="none" spc="0" dirty="0">
              <a:ln w="0"/>
              <a:solidFill>
                <a:schemeClr val="tx1"/>
              </a:solidFill>
              <a:effectLst>
                <a:outerShdw blurRad="38100" dist="19050" dir="2700000" algn="tl" rotWithShape="0">
                  <a:schemeClr val="dk1">
                    <a:alpha val="40000"/>
                  </a:schemeClr>
                </a:outerShdw>
              </a:effectLst>
            </a:endParaRPr>
          </a:p>
        </p:txBody>
      </p:sp>
      <p:sp>
        <p:nvSpPr>
          <p:cNvPr id="39" name="Rectangle 38">
            <a:extLst>
              <a:ext uri="{FF2B5EF4-FFF2-40B4-BE49-F238E27FC236}">
                <a16:creationId xmlns:a16="http://schemas.microsoft.com/office/drawing/2014/main" id="{215F6D95-3359-2A46-BE7D-CADAD99D8EB0}"/>
              </a:ext>
            </a:extLst>
          </p:cNvPr>
          <p:cNvSpPr/>
          <p:nvPr/>
        </p:nvSpPr>
        <p:spPr>
          <a:xfrm>
            <a:off x="1653638" y="5725900"/>
            <a:ext cx="843181" cy="276999"/>
          </a:xfrm>
          <a:prstGeom prst="rect">
            <a:avLst/>
          </a:prstGeom>
          <a:noFill/>
        </p:spPr>
        <p:txBody>
          <a:bodyPr wrap="none" lIns="91440" tIns="45720" rIns="91440" bIns="45720">
            <a:spAutoFit/>
          </a:bodyPr>
          <a:lstStyle/>
          <a:p>
            <a:pPr algn="ctr"/>
            <a:r>
              <a:rPr lang="en-US" sz="1200" b="0" cap="none" spc="0" dirty="0">
                <a:ln w="0"/>
                <a:solidFill>
                  <a:schemeClr val="tx1"/>
                </a:solidFill>
                <a:effectLst>
                  <a:outerShdw blurRad="38100" dist="19050" dir="2700000" algn="tl" rotWithShape="0">
                    <a:schemeClr val="dk1">
                      <a:alpha val="40000"/>
                    </a:schemeClr>
                  </a:outerShdw>
                </a:effectLst>
              </a:rPr>
              <a:t>Lk . 24:46</a:t>
            </a:r>
            <a:endParaRPr lang="en-US" sz="1200" dirty="0">
              <a:ln w="0"/>
              <a:effectLst>
                <a:outerShdw blurRad="38100" dist="19050" dir="2700000" algn="tl" rotWithShape="0">
                  <a:schemeClr val="dk1">
                    <a:alpha val="40000"/>
                  </a:schemeClr>
                </a:outerShdw>
              </a:effectLst>
            </a:endParaRPr>
          </a:p>
        </p:txBody>
      </p:sp>
      <p:sp>
        <p:nvSpPr>
          <p:cNvPr id="40" name="Rectangle 39">
            <a:extLst>
              <a:ext uri="{FF2B5EF4-FFF2-40B4-BE49-F238E27FC236}">
                <a16:creationId xmlns:a16="http://schemas.microsoft.com/office/drawing/2014/main" id="{639AEC58-66E4-8774-BFF5-04D977A96082}"/>
              </a:ext>
            </a:extLst>
          </p:cNvPr>
          <p:cNvSpPr/>
          <p:nvPr/>
        </p:nvSpPr>
        <p:spPr>
          <a:xfrm>
            <a:off x="2317244" y="2967372"/>
            <a:ext cx="947503"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Lord</a:t>
            </a:r>
          </a:p>
        </p:txBody>
      </p:sp>
      <p:sp>
        <p:nvSpPr>
          <p:cNvPr id="41" name="Rectangle 40">
            <a:extLst>
              <a:ext uri="{FF2B5EF4-FFF2-40B4-BE49-F238E27FC236}">
                <a16:creationId xmlns:a16="http://schemas.microsoft.com/office/drawing/2014/main" id="{F491B106-33CB-B225-5700-EB0A285B9286}"/>
              </a:ext>
            </a:extLst>
          </p:cNvPr>
          <p:cNvSpPr/>
          <p:nvPr/>
        </p:nvSpPr>
        <p:spPr>
          <a:xfrm>
            <a:off x="2306055" y="3543784"/>
            <a:ext cx="861711" cy="276999"/>
          </a:xfrm>
          <a:prstGeom prst="rect">
            <a:avLst/>
          </a:prstGeom>
          <a:noFill/>
        </p:spPr>
        <p:txBody>
          <a:bodyPr wrap="none" lIns="91440" tIns="45720" rIns="91440" bIns="45720">
            <a:spAutoFit/>
          </a:bodyPr>
          <a:lstStyle/>
          <a:p>
            <a:pPr algn="ctr"/>
            <a:r>
              <a:rPr lang="en-US" sz="1200" b="0" cap="none" spc="0" dirty="0">
                <a:ln w="0"/>
                <a:solidFill>
                  <a:schemeClr val="tx1"/>
                </a:solidFill>
                <a:effectLst>
                  <a:outerShdw blurRad="38100" dist="19050" dir="2700000" algn="tl" rotWithShape="0">
                    <a:schemeClr val="dk1">
                      <a:alpha val="40000"/>
                    </a:schemeClr>
                  </a:outerShdw>
                </a:effectLst>
              </a:rPr>
              <a:t>Rom. 10:9</a:t>
            </a:r>
          </a:p>
        </p:txBody>
      </p:sp>
      <p:sp>
        <p:nvSpPr>
          <p:cNvPr id="42" name="Rectangle 41">
            <a:extLst>
              <a:ext uri="{FF2B5EF4-FFF2-40B4-BE49-F238E27FC236}">
                <a16:creationId xmlns:a16="http://schemas.microsoft.com/office/drawing/2014/main" id="{B1079186-CB52-9FF1-A3E2-D02D874AE050}"/>
              </a:ext>
            </a:extLst>
          </p:cNvPr>
          <p:cNvSpPr/>
          <p:nvPr/>
        </p:nvSpPr>
        <p:spPr>
          <a:xfrm>
            <a:off x="289933" y="4925211"/>
            <a:ext cx="850746"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Word</a:t>
            </a:r>
          </a:p>
        </p:txBody>
      </p:sp>
      <p:sp>
        <p:nvSpPr>
          <p:cNvPr id="43" name="Rectangle 42">
            <a:extLst>
              <a:ext uri="{FF2B5EF4-FFF2-40B4-BE49-F238E27FC236}">
                <a16:creationId xmlns:a16="http://schemas.microsoft.com/office/drawing/2014/main" id="{065FD4B6-ACBA-D865-12DD-BA179599CA99}"/>
              </a:ext>
            </a:extLst>
          </p:cNvPr>
          <p:cNvSpPr/>
          <p:nvPr/>
        </p:nvSpPr>
        <p:spPr>
          <a:xfrm>
            <a:off x="337905" y="5339298"/>
            <a:ext cx="745717" cy="276999"/>
          </a:xfrm>
          <a:prstGeom prst="rect">
            <a:avLst/>
          </a:prstGeom>
          <a:noFill/>
        </p:spPr>
        <p:txBody>
          <a:bodyPr wrap="none" lIns="91440" tIns="45720" rIns="91440" bIns="45720">
            <a:spAutoFit/>
          </a:bodyPr>
          <a:lstStyle/>
          <a:p>
            <a:pPr algn="ctr"/>
            <a:r>
              <a:rPr lang="en-US" sz="1200" b="0" cap="none" spc="0" dirty="0">
                <a:ln w="0"/>
                <a:solidFill>
                  <a:schemeClr val="tx1"/>
                </a:solidFill>
                <a:effectLst>
                  <a:outerShdw blurRad="38100" dist="19050" dir="2700000" algn="tl" rotWithShape="0">
                    <a:schemeClr val="dk1">
                      <a:alpha val="40000"/>
                    </a:schemeClr>
                  </a:outerShdw>
                </a:effectLst>
              </a:rPr>
              <a:t>John 1:1</a:t>
            </a:r>
          </a:p>
        </p:txBody>
      </p:sp>
      <p:sp>
        <p:nvSpPr>
          <p:cNvPr id="44" name="Rectangle 43">
            <a:extLst>
              <a:ext uri="{FF2B5EF4-FFF2-40B4-BE49-F238E27FC236}">
                <a16:creationId xmlns:a16="http://schemas.microsoft.com/office/drawing/2014/main" id="{5DC38C6A-4734-468C-C520-B011284CB39E}"/>
              </a:ext>
            </a:extLst>
          </p:cNvPr>
          <p:cNvSpPr/>
          <p:nvPr/>
        </p:nvSpPr>
        <p:spPr>
          <a:xfrm>
            <a:off x="3725162" y="3891336"/>
            <a:ext cx="1430199" cy="369332"/>
          </a:xfrm>
          <a:prstGeom prst="rect">
            <a:avLst/>
          </a:prstGeom>
          <a:noFill/>
        </p:spPr>
        <p:txBody>
          <a:bodyPr wrap="none" lIns="91440" tIns="45720" rIns="91440" bIns="45720">
            <a:prstTxWarp prst="textArchUp">
              <a:avLst/>
            </a:prstTxWarp>
            <a:spAutoFit/>
          </a:bodyPr>
          <a:lstStyle/>
          <a:p>
            <a:pPr algn="ctr"/>
            <a:r>
              <a:rPr lang="en-US" b="0" cap="none" spc="0" dirty="0">
                <a:ln w="0"/>
                <a:solidFill>
                  <a:schemeClr val="tx1"/>
                </a:solidFill>
                <a:effectLst>
                  <a:outerShdw blurRad="38100" dist="19050" dir="2700000" algn="tl" rotWithShape="0">
                    <a:schemeClr val="dk1">
                      <a:alpha val="40000"/>
                    </a:schemeClr>
                  </a:outerShdw>
                </a:effectLst>
              </a:rPr>
              <a:t>Lamb of God</a:t>
            </a:r>
          </a:p>
        </p:txBody>
      </p:sp>
      <p:sp>
        <p:nvSpPr>
          <p:cNvPr id="45" name="Rectangle 44">
            <a:extLst>
              <a:ext uri="{FF2B5EF4-FFF2-40B4-BE49-F238E27FC236}">
                <a16:creationId xmlns:a16="http://schemas.microsoft.com/office/drawing/2014/main" id="{694B60EF-56D9-4DC9-F6BA-6EAAD477EDAA}"/>
              </a:ext>
            </a:extLst>
          </p:cNvPr>
          <p:cNvSpPr/>
          <p:nvPr/>
        </p:nvSpPr>
        <p:spPr>
          <a:xfrm>
            <a:off x="3576140" y="3981317"/>
            <a:ext cx="1684758" cy="307777"/>
          </a:xfrm>
          <a:prstGeom prst="rect">
            <a:avLst/>
          </a:prstGeom>
          <a:noFill/>
        </p:spPr>
        <p:txBody>
          <a:bodyPr wrap="square" lIns="91440" tIns="45720" rIns="91440" bIns="45720">
            <a:spAutoFit/>
          </a:bodyPr>
          <a:lstStyle/>
          <a:p>
            <a:pPr algn="ctr"/>
            <a:r>
              <a:rPr lang="en-US" sz="1400" b="0" cap="none" spc="0" dirty="0">
                <a:ln w="0"/>
                <a:solidFill>
                  <a:schemeClr val="tx1"/>
                </a:solidFill>
                <a:effectLst>
                  <a:outerShdw blurRad="38100" dist="19050" dir="2700000" algn="tl" rotWithShape="0">
                    <a:schemeClr val="dk1">
                      <a:alpha val="40000"/>
                    </a:schemeClr>
                  </a:outerShdw>
                </a:effectLst>
              </a:rPr>
              <a:t>Jn. 1:29</a:t>
            </a:r>
          </a:p>
        </p:txBody>
      </p:sp>
      <p:sp>
        <p:nvSpPr>
          <p:cNvPr id="46" name="Rectangle 45">
            <a:extLst>
              <a:ext uri="{FF2B5EF4-FFF2-40B4-BE49-F238E27FC236}">
                <a16:creationId xmlns:a16="http://schemas.microsoft.com/office/drawing/2014/main" id="{29A7A964-08E1-CC5A-9463-CADF3D118183}"/>
              </a:ext>
            </a:extLst>
          </p:cNvPr>
          <p:cNvSpPr/>
          <p:nvPr/>
        </p:nvSpPr>
        <p:spPr>
          <a:xfrm>
            <a:off x="2006923" y="4133680"/>
            <a:ext cx="1830758" cy="707886"/>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King of Kings</a:t>
            </a:r>
          </a:p>
          <a:p>
            <a:pPr algn="ctr"/>
            <a:r>
              <a:rPr lang="en-US" sz="2000" cap="none" spc="0" dirty="0">
                <a:ln w="0"/>
                <a:solidFill>
                  <a:schemeClr val="tx1"/>
                </a:solidFill>
                <a:effectLst>
                  <a:outerShdw blurRad="38100" dist="38100" dir="2700000" algn="tl">
                    <a:srgbClr val="000000">
                      <a:alpha val="43137"/>
                    </a:srgbClr>
                  </a:outerShdw>
                </a:effectLst>
              </a:rPr>
              <a:t>&amp; Lord </a:t>
            </a:r>
            <a:r>
              <a:rPr lang="en-US" sz="2000" dirty="0">
                <a:ln w="0"/>
                <a:effectLst>
                  <a:outerShdw blurRad="38100" dist="38100" dir="2700000" algn="tl">
                    <a:srgbClr val="000000">
                      <a:alpha val="43137"/>
                    </a:srgbClr>
                  </a:outerShdw>
                </a:effectLst>
              </a:rPr>
              <a:t>of Lords</a:t>
            </a:r>
            <a:endParaRPr lang="en-US" sz="1400" cap="none" spc="0" dirty="0">
              <a:ln w="0"/>
              <a:solidFill>
                <a:schemeClr val="tx1"/>
              </a:solidFill>
              <a:effectLst>
                <a:outerShdw blurRad="38100" dist="38100" dir="2700000" algn="tl">
                  <a:srgbClr val="000000">
                    <a:alpha val="43137"/>
                  </a:srgbClr>
                </a:outerShdw>
              </a:effectLst>
            </a:endParaRPr>
          </a:p>
        </p:txBody>
      </p:sp>
      <p:sp>
        <p:nvSpPr>
          <p:cNvPr id="47" name="Rectangle 46">
            <a:extLst>
              <a:ext uri="{FF2B5EF4-FFF2-40B4-BE49-F238E27FC236}">
                <a16:creationId xmlns:a16="http://schemas.microsoft.com/office/drawing/2014/main" id="{CB5B7EF3-3F57-FFF5-ADC8-4CB936E91A59}"/>
              </a:ext>
            </a:extLst>
          </p:cNvPr>
          <p:cNvSpPr/>
          <p:nvPr/>
        </p:nvSpPr>
        <p:spPr>
          <a:xfrm>
            <a:off x="2239604" y="4710247"/>
            <a:ext cx="1287532" cy="430887"/>
          </a:xfrm>
          <a:prstGeom prst="rect">
            <a:avLst/>
          </a:prstGeom>
          <a:noFill/>
        </p:spPr>
        <p:txBody>
          <a:bodyPr wrap="none" lIns="91440" tIns="45720" rIns="91440" bIns="45720">
            <a:spAutoFit/>
          </a:bodyPr>
          <a:lstStyle/>
          <a:p>
            <a:pPr algn="ctr"/>
            <a:r>
              <a:rPr lang="en-US" sz="1100" b="0" cap="none" spc="0" dirty="0">
                <a:ln w="0"/>
                <a:solidFill>
                  <a:schemeClr val="tx1"/>
                </a:solidFill>
                <a:effectLst>
                  <a:outerShdw blurRad="38100" dist="19050" dir="2700000" algn="tl" rotWithShape="0">
                    <a:schemeClr val="dk1">
                      <a:alpha val="40000"/>
                    </a:schemeClr>
                  </a:outerShdw>
                </a:effectLst>
              </a:rPr>
              <a:t>1 Tim. 6:15, </a:t>
            </a:r>
          </a:p>
          <a:p>
            <a:pPr algn="ctr"/>
            <a:r>
              <a:rPr lang="en-US" sz="1100" b="0" cap="none" spc="0" dirty="0">
                <a:ln w="0"/>
                <a:solidFill>
                  <a:schemeClr val="tx1"/>
                </a:solidFill>
                <a:effectLst>
                  <a:outerShdw blurRad="38100" dist="19050" dir="2700000" algn="tl" rotWithShape="0">
                    <a:schemeClr val="dk1">
                      <a:alpha val="40000"/>
                    </a:schemeClr>
                  </a:outerShdw>
                </a:effectLst>
              </a:rPr>
              <a:t>Rev. 17:14, 19:16</a:t>
            </a:r>
          </a:p>
        </p:txBody>
      </p:sp>
      <p:sp>
        <p:nvSpPr>
          <p:cNvPr id="48" name="Rectangle 47">
            <a:extLst>
              <a:ext uri="{FF2B5EF4-FFF2-40B4-BE49-F238E27FC236}">
                <a16:creationId xmlns:a16="http://schemas.microsoft.com/office/drawing/2014/main" id="{0B73C0E7-451B-2284-A925-99BD6B767843}"/>
              </a:ext>
            </a:extLst>
          </p:cNvPr>
          <p:cNvSpPr/>
          <p:nvPr/>
        </p:nvSpPr>
        <p:spPr>
          <a:xfrm>
            <a:off x="3924136" y="4949667"/>
            <a:ext cx="1479123" cy="646331"/>
          </a:xfrm>
          <a:prstGeom prst="rect">
            <a:avLst/>
          </a:prstGeom>
          <a:noFill/>
        </p:spPr>
        <p:txBody>
          <a:bodyPr wrap="none" lIns="91440" tIns="45720" rIns="91440" bIns="45720">
            <a:spAutoFit/>
          </a:bodyPr>
          <a:lstStyle/>
          <a:p>
            <a:pPr algn="ctr"/>
            <a:r>
              <a:rPr lang="en-US" cap="none" spc="0" dirty="0">
                <a:ln w="0"/>
                <a:solidFill>
                  <a:schemeClr val="tx1"/>
                </a:solidFill>
                <a:effectLst>
                  <a:outerShdw blurRad="38100" dist="19050" dir="2700000" algn="tl" rotWithShape="0">
                    <a:schemeClr val="dk1">
                      <a:alpha val="40000"/>
                    </a:schemeClr>
                  </a:outerShdw>
                </a:effectLst>
              </a:rPr>
              <a:t>Resurrection </a:t>
            </a:r>
          </a:p>
          <a:p>
            <a:pPr algn="ctr"/>
            <a:r>
              <a:rPr lang="en-US" cap="none" spc="0" dirty="0">
                <a:ln w="0"/>
                <a:solidFill>
                  <a:schemeClr val="tx1"/>
                </a:solidFill>
                <a:effectLst>
                  <a:outerShdw blurRad="38100" dist="19050" dir="2700000" algn="tl" rotWithShape="0">
                    <a:schemeClr val="dk1">
                      <a:alpha val="40000"/>
                    </a:schemeClr>
                  </a:outerShdw>
                </a:effectLst>
              </a:rPr>
              <a:t>&amp; the Life</a:t>
            </a:r>
          </a:p>
        </p:txBody>
      </p:sp>
      <p:sp>
        <p:nvSpPr>
          <p:cNvPr id="49" name="Rectangle 48">
            <a:extLst>
              <a:ext uri="{FF2B5EF4-FFF2-40B4-BE49-F238E27FC236}">
                <a16:creationId xmlns:a16="http://schemas.microsoft.com/office/drawing/2014/main" id="{4CEE7B2F-2559-C17D-4420-52849E51D054}"/>
              </a:ext>
            </a:extLst>
          </p:cNvPr>
          <p:cNvSpPr/>
          <p:nvPr/>
        </p:nvSpPr>
        <p:spPr>
          <a:xfrm>
            <a:off x="4221522" y="5516406"/>
            <a:ext cx="797462" cy="276999"/>
          </a:xfrm>
          <a:prstGeom prst="rect">
            <a:avLst/>
          </a:prstGeom>
          <a:noFill/>
        </p:spPr>
        <p:txBody>
          <a:bodyPr wrap="none" lIns="91440" tIns="45720" rIns="91440" bIns="45720">
            <a:spAutoFit/>
          </a:bodyPr>
          <a:lstStyle/>
          <a:p>
            <a:pPr algn="ctr"/>
            <a:r>
              <a:rPr lang="en-US" sz="1200" b="0" cap="none" spc="0" dirty="0">
                <a:ln w="0"/>
                <a:solidFill>
                  <a:schemeClr val="tx1"/>
                </a:solidFill>
                <a:effectLst>
                  <a:outerShdw blurRad="38100" dist="19050" dir="2700000" algn="tl" rotWithShape="0">
                    <a:schemeClr val="dk1">
                      <a:alpha val="40000"/>
                    </a:schemeClr>
                  </a:outerShdw>
                </a:effectLst>
              </a:rPr>
              <a:t>Jn. 11:25</a:t>
            </a:r>
          </a:p>
        </p:txBody>
      </p:sp>
      <p:sp>
        <p:nvSpPr>
          <p:cNvPr id="50" name="Rectangle 49">
            <a:extLst>
              <a:ext uri="{FF2B5EF4-FFF2-40B4-BE49-F238E27FC236}">
                <a16:creationId xmlns:a16="http://schemas.microsoft.com/office/drawing/2014/main" id="{AFA788EF-52CA-2461-5092-3D09D447A02C}"/>
              </a:ext>
            </a:extLst>
          </p:cNvPr>
          <p:cNvSpPr/>
          <p:nvPr/>
        </p:nvSpPr>
        <p:spPr>
          <a:xfrm>
            <a:off x="5669397" y="4189204"/>
            <a:ext cx="606256" cy="369332"/>
          </a:xfrm>
          <a:prstGeom prst="rect">
            <a:avLst/>
          </a:prstGeom>
          <a:noFill/>
        </p:spPr>
        <p:txBody>
          <a:bodyPr wrap="non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rPr>
              <a:t>Vine</a:t>
            </a:r>
          </a:p>
        </p:txBody>
      </p:sp>
      <p:sp>
        <p:nvSpPr>
          <p:cNvPr id="51" name="Rectangle 50">
            <a:extLst>
              <a:ext uri="{FF2B5EF4-FFF2-40B4-BE49-F238E27FC236}">
                <a16:creationId xmlns:a16="http://schemas.microsoft.com/office/drawing/2014/main" id="{5A30F795-C0D3-DCA5-E23E-3FEADAF59B02}"/>
              </a:ext>
            </a:extLst>
          </p:cNvPr>
          <p:cNvSpPr/>
          <p:nvPr/>
        </p:nvSpPr>
        <p:spPr>
          <a:xfrm>
            <a:off x="5618389" y="4599317"/>
            <a:ext cx="708272" cy="276999"/>
          </a:xfrm>
          <a:prstGeom prst="rect">
            <a:avLst/>
          </a:prstGeom>
          <a:noFill/>
        </p:spPr>
        <p:txBody>
          <a:bodyPr wrap="none" lIns="91440" tIns="45720" rIns="91440" bIns="45720">
            <a:spAutoFit/>
          </a:bodyPr>
          <a:lstStyle/>
          <a:p>
            <a:pPr algn="ctr"/>
            <a:r>
              <a:rPr lang="en-US" sz="1200" b="0" cap="none" spc="0" dirty="0">
                <a:ln w="0"/>
                <a:solidFill>
                  <a:schemeClr val="tx1"/>
                </a:solidFill>
                <a:effectLst>
                  <a:outerShdw blurRad="38100" dist="19050" dir="2700000" algn="tl" rotWithShape="0">
                    <a:schemeClr val="dk1">
                      <a:alpha val="40000"/>
                    </a:schemeClr>
                  </a:outerShdw>
                </a:effectLst>
              </a:rPr>
              <a:t>Jn. 15:1</a:t>
            </a:r>
          </a:p>
        </p:txBody>
      </p:sp>
      <p:sp>
        <p:nvSpPr>
          <p:cNvPr id="52" name="Rectangle 51">
            <a:extLst>
              <a:ext uri="{FF2B5EF4-FFF2-40B4-BE49-F238E27FC236}">
                <a16:creationId xmlns:a16="http://schemas.microsoft.com/office/drawing/2014/main" id="{82967636-A9D8-E45D-862B-E9F244592B8A}"/>
              </a:ext>
            </a:extLst>
          </p:cNvPr>
          <p:cNvSpPr/>
          <p:nvPr/>
        </p:nvSpPr>
        <p:spPr>
          <a:xfrm>
            <a:off x="6879206" y="1051518"/>
            <a:ext cx="1606915" cy="830997"/>
          </a:xfrm>
          <a:prstGeom prst="rect">
            <a:avLst/>
          </a:prstGeom>
          <a:noFill/>
        </p:spPr>
        <p:txBody>
          <a:bodyPr wrap="none" lIns="91440" tIns="45720" rIns="91440" bIns="45720">
            <a:spAutoFit/>
          </a:bodyPr>
          <a:lstStyle/>
          <a:p>
            <a:pPr algn="ctr"/>
            <a:r>
              <a:rPr lang="en-US" sz="1600" b="0" cap="none" spc="0" dirty="0">
                <a:ln w="0"/>
                <a:solidFill>
                  <a:schemeClr val="tx1"/>
                </a:solidFill>
                <a:effectLst>
                  <a:outerShdw blurRad="38100" dist="19050" dir="2700000" algn="tl" rotWithShape="0">
                    <a:schemeClr val="dk1">
                      <a:alpha val="40000"/>
                    </a:schemeClr>
                  </a:outerShdw>
                </a:effectLst>
              </a:rPr>
              <a:t>Morning Star,</a:t>
            </a:r>
          </a:p>
          <a:p>
            <a:pPr algn="ctr"/>
            <a:r>
              <a:rPr lang="en-US" sz="1600" dirty="0">
                <a:ln w="0"/>
                <a:effectLst>
                  <a:outerShdw blurRad="38100" dist="19050" dir="2700000" algn="tl" rotWithShape="0">
                    <a:schemeClr val="dk1">
                      <a:alpha val="40000"/>
                    </a:schemeClr>
                  </a:outerShdw>
                </a:effectLst>
              </a:rPr>
              <a:t>Root &amp; Offspring</a:t>
            </a:r>
          </a:p>
          <a:p>
            <a:pPr algn="ctr"/>
            <a:r>
              <a:rPr lang="en-US" sz="1600" dirty="0">
                <a:ln w="0"/>
                <a:effectLst>
                  <a:outerShdw blurRad="38100" dist="19050" dir="2700000" algn="tl" rotWithShape="0">
                    <a:schemeClr val="dk1">
                      <a:alpha val="40000"/>
                    </a:schemeClr>
                  </a:outerShdw>
                </a:effectLst>
              </a:rPr>
              <a:t>o</a:t>
            </a:r>
            <a:r>
              <a:rPr lang="en-US" sz="1600" b="0" cap="none" spc="0" dirty="0">
                <a:ln w="0"/>
                <a:solidFill>
                  <a:schemeClr val="tx1"/>
                </a:solidFill>
                <a:effectLst>
                  <a:outerShdw blurRad="38100" dist="19050" dir="2700000" algn="tl" rotWithShape="0">
                    <a:schemeClr val="dk1">
                      <a:alpha val="40000"/>
                    </a:schemeClr>
                  </a:outerShdw>
                </a:effectLst>
              </a:rPr>
              <a:t>f David</a:t>
            </a:r>
          </a:p>
        </p:txBody>
      </p:sp>
      <p:sp>
        <p:nvSpPr>
          <p:cNvPr id="53" name="Rectangle 52">
            <a:extLst>
              <a:ext uri="{FF2B5EF4-FFF2-40B4-BE49-F238E27FC236}">
                <a16:creationId xmlns:a16="http://schemas.microsoft.com/office/drawing/2014/main" id="{8A4F2244-4C8F-4F24-CB7E-D29DAC20424B}"/>
              </a:ext>
            </a:extLst>
          </p:cNvPr>
          <p:cNvSpPr/>
          <p:nvPr/>
        </p:nvSpPr>
        <p:spPr>
          <a:xfrm>
            <a:off x="7214299" y="1847698"/>
            <a:ext cx="885563" cy="276999"/>
          </a:xfrm>
          <a:prstGeom prst="rect">
            <a:avLst/>
          </a:prstGeom>
          <a:noFill/>
        </p:spPr>
        <p:txBody>
          <a:bodyPr wrap="none" lIns="91440" tIns="45720" rIns="91440" bIns="45720">
            <a:spAutoFit/>
          </a:bodyPr>
          <a:lstStyle/>
          <a:p>
            <a:pPr algn="ctr"/>
            <a:r>
              <a:rPr lang="en-US" sz="1200" b="0" cap="none" spc="0" dirty="0">
                <a:ln w="0"/>
                <a:solidFill>
                  <a:schemeClr val="tx1"/>
                </a:solidFill>
                <a:effectLst>
                  <a:outerShdw blurRad="38100" dist="19050" dir="2700000" algn="tl" rotWithShape="0">
                    <a:schemeClr val="dk1">
                      <a:alpha val="40000"/>
                    </a:schemeClr>
                  </a:outerShdw>
                </a:effectLst>
              </a:rPr>
              <a:t>Rev. 22:16</a:t>
            </a:r>
          </a:p>
        </p:txBody>
      </p:sp>
      <p:sp>
        <p:nvSpPr>
          <p:cNvPr id="54" name="Rectangle 53">
            <a:extLst>
              <a:ext uri="{FF2B5EF4-FFF2-40B4-BE49-F238E27FC236}">
                <a16:creationId xmlns:a16="http://schemas.microsoft.com/office/drawing/2014/main" id="{9602A599-4E73-2C25-4E28-599D74FCEA46}"/>
              </a:ext>
            </a:extLst>
          </p:cNvPr>
          <p:cNvSpPr/>
          <p:nvPr/>
        </p:nvSpPr>
        <p:spPr>
          <a:xfrm>
            <a:off x="5209427" y="2714484"/>
            <a:ext cx="1810047" cy="954107"/>
          </a:xfrm>
          <a:prstGeom prst="rect">
            <a:avLst/>
          </a:prstGeom>
          <a:noFill/>
        </p:spPr>
        <p:txBody>
          <a:bodyPr wrap="none" lIns="91440" tIns="45720" rIns="91440" bIns="45720">
            <a:spAutoFit/>
          </a:bodyPr>
          <a:lstStyle/>
          <a:p>
            <a:pPr algn="ctr"/>
            <a:r>
              <a:rPr lang="en-US" sz="1400" b="1" cap="none" spc="0" dirty="0">
                <a:ln w="0"/>
                <a:solidFill>
                  <a:schemeClr val="tx1"/>
                </a:solidFill>
                <a:effectLst>
                  <a:outerShdw blurRad="38100" dist="19050" dir="2700000" algn="tl" rotWithShape="0">
                    <a:schemeClr val="dk1">
                      <a:alpha val="40000"/>
                    </a:schemeClr>
                  </a:outerShdw>
                </a:effectLst>
              </a:rPr>
              <a:t>Wonderful Counselor,</a:t>
            </a:r>
          </a:p>
          <a:p>
            <a:pPr algn="ctr"/>
            <a:r>
              <a:rPr lang="en-US" sz="1400" b="1" dirty="0">
                <a:ln w="0"/>
                <a:effectLst>
                  <a:outerShdw blurRad="38100" dist="19050" dir="2700000" algn="tl" rotWithShape="0">
                    <a:schemeClr val="dk1">
                      <a:alpha val="40000"/>
                    </a:schemeClr>
                  </a:outerShdw>
                </a:effectLst>
              </a:rPr>
              <a:t>Mighty God, </a:t>
            </a:r>
          </a:p>
          <a:p>
            <a:pPr algn="ctr"/>
            <a:r>
              <a:rPr lang="en-US" sz="1400" b="1" dirty="0">
                <a:ln w="0"/>
                <a:effectLst>
                  <a:outerShdw blurRad="38100" dist="19050" dir="2700000" algn="tl" rotWithShape="0">
                    <a:schemeClr val="dk1">
                      <a:alpha val="40000"/>
                    </a:schemeClr>
                  </a:outerShdw>
                </a:effectLst>
              </a:rPr>
              <a:t>Everlasting Father,</a:t>
            </a:r>
          </a:p>
          <a:p>
            <a:pPr algn="ctr"/>
            <a:r>
              <a:rPr lang="en-US" sz="1400" b="1" dirty="0">
                <a:ln w="0"/>
                <a:effectLst>
                  <a:outerShdw blurRad="38100" dist="19050" dir="2700000" algn="tl" rotWithShape="0">
                    <a:schemeClr val="dk1">
                      <a:alpha val="40000"/>
                    </a:schemeClr>
                  </a:outerShdw>
                </a:effectLst>
              </a:rPr>
              <a:t>Prince of Peace</a:t>
            </a:r>
          </a:p>
        </p:txBody>
      </p:sp>
      <p:sp>
        <p:nvSpPr>
          <p:cNvPr id="56" name="Rectangle 55">
            <a:extLst>
              <a:ext uri="{FF2B5EF4-FFF2-40B4-BE49-F238E27FC236}">
                <a16:creationId xmlns:a16="http://schemas.microsoft.com/office/drawing/2014/main" id="{ACE9EF9E-FFDF-D3A3-43B5-4D42F5600A7F}"/>
              </a:ext>
            </a:extLst>
          </p:cNvPr>
          <p:cNvSpPr/>
          <p:nvPr/>
        </p:nvSpPr>
        <p:spPr>
          <a:xfrm>
            <a:off x="5752954" y="3618638"/>
            <a:ext cx="671979" cy="276999"/>
          </a:xfrm>
          <a:prstGeom prst="rect">
            <a:avLst/>
          </a:prstGeom>
          <a:noFill/>
        </p:spPr>
        <p:txBody>
          <a:bodyPr wrap="none" lIns="91440" tIns="45720" rIns="91440" bIns="45720">
            <a:spAutoFit/>
          </a:bodyPr>
          <a:lstStyle/>
          <a:p>
            <a:pPr algn="ctr"/>
            <a:r>
              <a:rPr lang="en-US" sz="1200" b="0" cap="none" spc="0" dirty="0">
                <a:ln w="0"/>
                <a:solidFill>
                  <a:schemeClr val="tx1"/>
                </a:solidFill>
                <a:effectLst>
                  <a:outerShdw blurRad="38100" dist="19050" dir="2700000" algn="tl" rotWithShape="0">
                    <a:schemeClr val="dk1">
                      <a:alpha val="40000"/>
                    </a:schemeClr>
                  </a:outerShdw>
                </a:effectLst>
              </a:rPr>
              <a:t>Isa. 9:6</a:t>
            </a:r>
          </a:p>
        </p:txBody>
      </p:sp>
      <p:sp>
        <p:nvSpPr>
          <p:cNvPr id="2" name="Rectangle: Folded Corner 1">
            <a:extLst>
              <a:ext uri="{FF2B5EF4-FFF2-40B4-BE49-F238E27FC236}">
                <a16:creationId xmlns:a16="http://schemas.microsoft.com/office/drawing/2014/main" id="{385BDB6E-58A9-DDEA-9F37-86D874757DAF}"/>
              </a:ext>
            </a:extLst>
          </p:cNvPr>
          <p:cNvSpPr/>
          <p:nvPr/>
        </p:nvSpPr>
        <p:spPr>
          <a:xfrm>
            <a:off x="7043539" y="2408827"/>
            <a:ext cx="1932229" cy="633220"/>
          </a:xfrm>
          <a:prstGeom prst="foldedCorner">
            <a:avLst/>
          </a:prstGeom>
          <a:solidFill>
            <a:srgbClr val="EBF7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A38E2CB5-D61B-721D-A546-E2741E533EE7}"/>
              </a:ext>
            </a:extLst>
          </p:cNvPr>
          <p:cNvSpPr/>
          <p:nvPr/>
        </p:nvSpPr>
        <p:spPr>
          <a:xfrm>
            <a:off x="6993575" y="2390319"/>
            <a:ext cx="2010808" cy="369332"/>
          </a:xfrm>
          <a:prstGeom prst="rect">
            <a:avLst/>
          </a:prstGeom>
          <a:noFill/>
        </p:spPr>
        <p:txBody>
          <a:bodyPr wrap="none" lIns="91440" tIns="45720" rIns="91440" bIns="45720">
            <a:spAutoFit/>
          </a:bodyPr>
          <a:lstStyle/>
          <a:p>
            <a:pPr algn="ctr"/>
            <a:r>
              <a:rPr lang="en-US" cap="none" spc="0" dirty="0">
                <a:ln w="0"/>
                <a:solidFill>
                  <a:schemeClr val="tx1"/>
                </a:solidFill>
                <a:effectLst>
                  <a:outerShdw blurRad="38100" dist="19050" dir="2700000" algn="tl" rotWithShape="0">
                    <a:schemeClr val="dk1">
                      <a:alpha val="40000"/>
                    </a:schemeClr>
                  </a:outerShdw>
                </a:effectLst>
              </a:rPr>
              <a:t>Gate for the Sheep</a:t>
            </a:r>
          </a:p>
        </p:txBody>
      </p:sp>
      <p:sp>
        <p:nvSpPr>
          <p:cNvPr id="59" name="Rectangle 58">
            <a:extLst>
              <a:ext uri="{FF2B5EF4-FFF2-40B4-BE49-F238E27FC236}">
                <a16:creationId xmlns:a16="http://schemas.microsoft.com/office/drawing/2014/main" id="{900FC49A-0DF2-3AA0-F9C3-35EBFD71AA31}"/>
              </a:ext>
            </a:extLst>
          </p:cNvPr>
          <p:cNvSpPr/>
          <p:nvPr/>
        </p:nvSpPr>
        <p:spPr>
          <a:xfrm>
            <a:off x="7646224" y="2741786"/>
            <a:ext cx="705514" cy="276999"/>
          </a:xfrm>
          <a:prstGeom prst="rect">
            <a:avLst/>
          </a:prstGeom>
          <a:noFill/>
        </p:spPr>
        <p:txBody>
          <a:bodyPr wrap="none" lIns="91440" tIns="45720" rIns="91440" bIns="45720">
            <a:spAutoFit/>
          </a:bodyPr>
          <a:lstStyle/>
          <a:p>
            <a:pPr algn="ctr"/>
            <a:r>
              <a:rPr lang="en-US" sz="1200" b="0" cap="none" spc="0" dirty="0">
                <a:ln w="0"/>
                <a:solidFill>
                  <a:schemeClr val="tx1"/>
                </a:solidFill>
                <a:effectLst>
                  <a:outerShdw blurRad="38100" dist="19050" dir="2700000" algn="tl" rotWithShape="0">
                    <a:schemeClr val="dk1">
                      <a:alpha val="40000"/>
                    </a:schemeClr>
                  </a:outerShdw>
                </a:effectLst>
              </a:rPr>
              <a:t>Jn. 10:7</a:t>
            </a:r>
          </a:p>
        </p:txBody>
      </p:sp>
      <p:sp>
        <p:nvSpPr>
          <p:cNvPr id="3" name="Flowchart: Punched Tape 2">
            <a:extLst>
              <a:ext uri="{FF2B5EF4-FFF2-40B4-BE49-F238E27FC236}">
                <a16:creationId xmlns:a16="http://schemas.microsoft.com/office/drawing/2014/main" id="{DADFDD4B-7D7A-637A-002B-DA7FF4579A49}"/>
              </a:ext>
            </a:extLst>
          </p:cNvPr>
          <p:cNvSpPr/>
          <p:nvPr/>
        </p:nvSpPr>
        <p:spPr>
          <a:xfrm>
            <a:off x="6011234" y="5169177"/>
            <a:ext cx="1605073" cy="825956"/>
          </a:xfrm>
          <a:prstGeom prst="flowChartPunchedTape">
            <a:avLst/>
          </a:prstGeom>
          <a:solidFill>
            <a:srgbClr val="EBF7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4703277C-944A-3A64-F0C8-16E875E9101A}"/>
              </a:ext>
            </a:extLst>
          </p:cNvPr>
          <p:cNvSpPr/>
          <p:nvPr/>
        </p:nvSpPr>
        <p:spPr>
          <a:xfrm>
            <a:off x="6047026" y="5272833"/>
            <a:ext cx="1533491" cy="396374"/>
          </a:xfrm>
          <a:prstGeom prst="rect">
            <a:avLst/>
          </a:prstGeom>
          <a:noFill/>
        </p:spPr>
        <p:txBody>
          <a:bodyPr wrap="none" lIns="91440" tIns="45720" rIns="91440" bIns="45720">
            <a:prstTxWarp prst="textWave2">
              <a:avLst>
                <a:gd name="adj1" fmla="val 20000"/>
                <a:gd name="adj2" fmla="val 1056"/>
              </a:avLst>
            </a:prstTxWarp>
            <a:spAutoFit/>
          </a:bodyPr>
          <a:lstStyle/>
          <a:p>
            <a:pPr algn="ctr"/>
            <a:r>
              <a:rPr lang="en-US" sz="1050" cap="none" spc="0" dirty="0">
                <a:ln w="0"/>
                <a:solidFill>
                  <a:schemeClr val="tx1"/>
                </a:solidFill>
                <a:effectLst>
                  <a:outerShdw blurRad="38100" dist="19050" dir="2700000" algn="tl" rotWithShape="0">
                    <a:schemeClr val="dk1">
                      <a:alpha val="40000"/>
                    </a:schemeClr>
                  </a:outerShdw>
                </a:effectLst>
              </a:rPr>
              <a:t>Good Shepherd</a:t>
            </a:r>
          </a:p>
        </p:txBody>
      </p:sp>
      <p:sp>
        <p:nvSpPr>
          <p:cNvPr id="61" name="Rectangle 60">
            <a:extLst>
              <a:ext uri="{FF2B5EF4-FFF2-40B4-BE49-F238E27FC236}">
                <a16:creationId xmlns:a16="http://schemas.microsoft.com/office/drawing/2014/main" id="{0D9E5B88-D4C3-334E-046B-BE6D49372F2B}"/>
              </a:ext>
            </a:extLst>
          </p:cNvPr>
          <p:cNvSpPr/>
          <p:nvPr/>
        </p:nvSpPr>
        <p:spPr>
          <a:xfrm rot="21059561">
            <a:off x="6383917" y="5591482"/>
            <a:ext cx="689467" cy="161466"/>
          </a:xfrm>
          <a:prstGeom prst="rect">
            <a:avLst/>
          </a:prstGeom>
          <a:noFill/>
        </p:spPr>
        <p:txBody>
          <a:bodyPr wrap="none" lIns="91440" tIns="45720" rIns="91440" bIns="45720">
            <a:prstTxWarp prst="textWave2">
              <a:avLst/>
            </a:prstTxWarp>
            <a:spAutoFit/>
          </a:bodyPr>
          <a:lstStyle/>
          <a:p>
            <a:pPr algn="ctr"/>
            <a:r>
              <a:rPr lang="en-US" sz="1200" b="0" cap="none" spc="0" dirty="0">
                <a:ln w="0"/>
                <a:solidFill>
                  <a:schemeClr val="tx1"/>
                </a:solidFill>
                <a:effectLst>
                  <a:outerShdw blurRad="38100" dist="19050" dir="2700000" algn="tl" rotWithShape="0">
                    <a:schemeClr val="dk1">
                      <a:alpha val="40000"/>
                    </a:schemeClr>
                  </a:outerShdw>
                </a:effectLst>
              </a:rPr>
              <a:t>Jn. 10:11</a:t>
            </a:r>
          </a:p>
        </p:txBody>
      </p:sp>
      <p:sp>
        <p:nvSpPr>
          <p:cNvPr id="11" name="Block Arc 10">
            <a:extLst>
              <a:ext uri="{FF2B5EF4-FFF2-40B4-BE49-F238E27FC236}">
                <a16:creationId xmlns:a16="http://schemas.microsoft.com/office/drawing/2014/main" id="{81698260-036C-0063-CA8B-7E85BBB4745E}"/>
              </a:ext>
            </a:extLst>
          </p:cNvPr>
          <p:cNvSpPr/>
          <p:nvPr/>
        </p:nvSpPr>
        <p:spPr>
          <a:xfrm>
            <a:off x="7100924" y="3133950"/>
            <a:ext cx="1874843" cy="1578513"/>
          </a:xfrm>
          <a:prstGeom prst="blockArc">
            <a:avLst/>
          </a:prstGeom>
          <a:solidFill>
            <a:srgbClr val="EBF7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Rectangle 61">
            <a:extLst>
              <a:ext uri="{FF2B5EF4-FFF2-40B4-BE49-F238E27FC236}">
                <a16:creationId xmlns:a16="http://schemas.microsoft.com/office/drawing/2014/main" id="{A26940C5-B29D-AE6E-E997-5661E53BCA88}"/>
              </a:ext>
            </a:extLst>
          </p:cNvPr>
          <p:cNvSpPr/>
          <p:nvPr/>
        </p:nvSpPr>
        <p:spPr>
          <a:xfrm>
            <a:off x="7304433" y="3296863"/>
            <a:ext cx="1430199" cy="1083594"/>
          </a:xfrm>
          <a:prstGeom prst="rect">
            <a:avLst/>
          </a:prstGeom>
          <a:noFill/>
        </p:spPr>
        <p:txBody>
          <a:bodyPr wrap="none" lIns="91440" tIns="45720" rIns="91440" bIns="45720">
            <a:prstTxWarp prst="textArchUp">
              <a:avLst>
                <a:gd name="adj" fmla="val 12263272"/>
              </a:avLst>
            </a:prstTxWarp>
            <a:spAutoFit/>
          </a:bodyPr>
          <a:lstStyle/>
          <a:p>
            <a:pPr algn="ctr"/>
            <a:r>
              <a:rPr lang="en-US" b="0" cap="none" spc="0" dirty="0">
                <a:ln w="0"/>
                <a:solidFill>
                  <a:schemeClr val="tx1"/>
                </a:solidFill>
                <a:effectLst>
                  <a:outerShdw blurRad="38100" dist="19050" dir="2700000" algn="tl" rotWithShape="0">
                    <a:schemeClr val="dk1">
                      <a:alpha val="40000"/>
                    </a:schemeClr>
                  </a:outerShdw>
                </a:effectLst>
              </a:rPr>
              <a:t>Bread of Life</a:t>
            </a:r>
          </a:p>
        </p:txBody>
      </p:sp>
      <p:sp>
        <p:nvSpPr>
          <p:cNvPr id="63" name="Rectangle 62">
            <a:extLst>
              <a:ext uri="{FF2B5EF4-FFF2-40B4-BE49-F238E27FC236}">
                <a16:creationId xmlns:a16="http://schemas.microsoft.com/office/drawing/2014/main" id="{049F30DC-DC8B-FBA5-1C4B-412DD770113B}"/>
              </a:ext>
            </a:extLst>
          </p:cNvPr>
          <p:cNvSpPr/>
          <p:nvPr/>
        </p:nvSpPr>
        <p:spPr>
          <a:xfrm>
            <a:off x="7664306" y="3327600"/>
            <a:ext cx="710451" cy="276999"/>
          </a:xfrm>
          <a:prstGeom prst="rect">
            <a:avLst/>
          </a:prstGeom>
          <a:noFill/>
        </p:spPr>
        <p:txBody>
          <a:bodyPr wrap="none" lIns="91440" tIns="45720" rIns="91440" bIns="45720">
            <a:spAutoFit/>
          </a:bodyPr>
          <a:lstStyle/>
          <a:p>
            <a:pPr algn="ctr"/>
            <a:r>
              <a:rPr lang="en-US" sz="1200" b="0" cap="none" spc="0" dirty="0">
                <a:ln w="0"/>
                <a:solidFill>
                  <a:schemeClr val="tx1"/>
                </a:solidFill>
                <a:effectLst>
                  <a:outerShdw blurRad="38100" dist="19050" dir="2700000" algn="tl" rotWithShape="0">
                    <a:schemeClr val="dk1">
                      <a:alpha val="40000"/>
                    </a:schemeClr>
                  </a:outerShdw>
                </a:effectLst>
              </a:rPr>
              <a:t>Jn. 6:35</a:t>
            </a:r>
          </a:p>
        </p:txBody>
      </p:sp>
      <p:sp>
        <p:nvSpPr>
          <p:cNvPr id="13" name="Teardrop 12">
            <a:extLst>
              <a:ext uri="{FF2B5EF4-FFF2-40B4-BE49-F238E27FC236}">
                <a16:creationId xmlns:a16="http://schemas.microsoft.com/office/drawing/2014/main" id="{65D138C4-C46F-3177-36BD-5621F8DB37DA}"/>
              </a:ext>
            </a:extLst>
          </p:cNvPr>
          <p:cNvSpPr/>
          <p:nvPr/>
        </p:nvSpPr>
        <p:spPr>
          <a:xfrm>
            <a:off x="7828941" y="4999774"/>
            <a:ext cx="1045594" cy="942492"/>
          </a:xfrm>
          <a:prstGeom prst="teardrop">
            <a:avLst/>
          </a:prstGeom>
          <a:solidFill>
            <a:srgbClr val="EBF7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01D9E082-9511-59CA-7F75-708C20323C4F}"/>
              </a:ext>
            </a:extLst>
          </p:cNvPr>
          <p:cNvSpPr/>
          <p:nvPr/>
        </p:nvSpPr>
        <p:spPr>
          <a:xfrm>
            <a:off x="7954743" y="5000304"/>
            <a:ext cx="808235" cy="646331"/>
          </a:xfrm>
          <a:prstGeom prst="rect">
            <a:avLst/>
          </a:prstGeom>
          <a:noFill/>
        </p:spPr>
        <p:txBody>
          <a:bodyPr wrap="none" lIns="91440" tIns="45720" rIns="91440" bIns="45720">
            <a:spAutoFit/>
          </a:bodyPr>
          <a:lstStyle/>
          <a:p>
            <a:pPr algn="ctr"/>
            <a:r>
              <a:rPr lang="en-US" b="1" cap="none" spc="0" dirty="0">
                <a:ln w="0"/>
                <a:solidFill>
                  <a:schemeClr val="tx1"/>
                </a:solidFill>
                <a:effectLst>
                  <a:outerShdw blurRad="38100" dist="19050" dir="2700000" algn="tl" rotWithShape="0">
                    <a:schemeClr val="dk1">
                      <a:alpha val="40000"/>
                    </a:schemeClr>
                  </a:outerShdw>
                </a:effectLst>
              </a:rPr>
              <a:t>Son of</a:t>
            </a:r>
          </a:p>
          <a:p>
            <a:pPr algn="ctr"/>
            <a:r>
              <a:rPr lang="en-US" b="1" dirty="0">
                <a:ln w="0"/>
                <a:effectLst>
                  <a:outerShdw blurRad="38100" dist="19050" dir="2700000" algn="tl" rotWithShape="0">
                    <a:schemeClr val="dk1">
                      <a:alpha val="40000"/>
                    </a:schemeClr>
                  </a:outerShdw>
                </a:effectLst>
              </a:rPr>
              <a:t>Man</a:t>
            </a:r>
            <a:endParaRPr lang="en-US" b="1" cap="none" spc="0" dirty="0">
              <a:ln w="0"/>
              <a:solidFill>
                <a:schemeClr val="tx1"/>
              </a:solidFill>
              <a:effectLst>
                <a:outerShdw blurRad="38100" dist="19050" dir="2700000" algn="tl" rotWithShape="0">
                  <a:schemeClr val="dk1">
                    <a:alpha val="40000"/>
                  </a:schemeClr>
                </a:outerShdw>
              </a:effectLst>
            </a:endParaRPr>
          </a:p>
        </p:txBody>
      </p:sp>
      <p:sp>
        <p:nvSpPr>
          <p:cNvPr id="66" name="Rectangle 65">
            <a:extLst>
              <a:ext uri="{FF2B5EF4-FFF2-40B4-BE49-F238E27FC236}">
                <a16:creationId xmlns:a16="http://schemas.microsoft.com/office/drawing/2014/main" id="{7D61D4FB-9419-2352-AB2B-421CD8C69912}"/>
              </a:ext>
            </a:extLst>
          </p:cNvPr>
          <p:cNvSpPr/>
          <p:nvPr/>
        </p:nvSpPr>
        <p:spPr>
          <a:xfrm>
            <a:off x="7962780" y="5610262"/>
            <a:ext cx="703526" cy="276999"/>
          </a:xfrm>
          <a:prstGeom prst="rect">
            <a:avLst/>
          </a:prstGeom>
          <a:noFill/>
        </p:spPr>
        <p:txBody>
          <a:bodyPr wrap="none" lIns="91440" tIns="45720" rIns="91440" bIns="45720">
            <a:spAutoFit/>
          </a:bodyPr>
          <a:lstStyle/>
          <a:p>
            <a:pPr algn="ctr"/>
            <a:r>
              <a:rPr lang="en-US" sz="1200" b="0" cap="none" spc="0" dirty="0">
                <a:ln w="0"/>
                <a:solidFill>
                  <a:schemeClr val="tx1"/>
                </a:solidFill>
                <a:effectLst>
                  <a:outerShdw blurRad="38100" dist="19050" dir="2700000" algn="tl" rotWithShape="0">
                    <a:schemeClr val="dk1">
                      <a:alpha val="40000"/>
                    </a:schemeClr>
                  </a:outerShdw>
                </a:effectLst>
              </a:rPr>
              <a:t>Jn. 6:27</a:t>
            </a:r>
          </a:p>
        </p:txBody>
      </p:sp>
      <p:sp>
        <p:nvSpPr>
          <p:cNvPr id="14" name="Flowchart: Preparation 13">
            <a:extLst>
              <a:ext uri="{FF2B5EF4-FFF2-40B4-BE49-F238E27FC236}">
                <a16:creationId xmlns:a16="http://schemas.microsoft.com/office/drawing/2014/main" id="{1412AA75-176E-0D78-7875-FC70B71E0F6D}"/>
              </a:ext>
            </a:extLst>
          </p:cNvPr>
          <p:cNvSpPr/>
          <p:nvPr/>
        </p:nvSpPr>
        <p:spPr>
          <a:xfrm>
            <a:off x="6709146" y="4207992"/>
            <a:ext cx="2053832" cy="629179"/>
          </a:xfrm>
          <a:prstGeom prst="flowChartPreparation">
            <a:avLst/>
          </a:prstGeom>
          <a:solidFill>
            <a:srgbClr val="EBF7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88EBC90-DF65-9FBA-23FB-5E94B629BDCB}"/>
              </a:ext>
            </a:extLst>
          </p:cNvPr>
          <p:cNvSpPr/>
          <p:nvPr/>
        </p:nvSpPr>
        <p:spPr>
          <a:xfrm>
            <a:off x="7110214" y="4178797"/>
            <a:ext cx="1231427" cy="369332"/>
          </a:xfrm>
          <a:prstGeom prst="rect">
            <a:avLst/>
          </a:prstGeom>
          <a:noFill/>
        </p:spPr>
        <p:txBody>
          <a:bodyPr wrap="none" lIns="91440" tIns="45720" rIns="91440" bIns="45720">
            <a:spAutoFit/>
          </a:bodyPr>
          <a:lstStyle/>
          <a:p>
            <a:pPr algn="ctr"/>
            <a:r>
              <a:rPr lang="en-US" cap="none" spc="0" dirty="0">
                <a:ln w="0"/>
                <a:solidFill>
                  <a:schemeClr val="tx1"/>
                </a:solidFill>
                <a:effectLst>
                  <a:outerShdw blurRad="38100" dist="19050" dir="2700000" algn="tl" rotWithShape="0">
                    <a:schemeClr val="dk1">
                      <a:alpha val="40000"/>
                    </a:schemeClr>
                  </a:outerShdw>
                </a:effectLst>
              </a:rPr>
              <a:t>Emmanuel</a:t>
            </a:r>
          </a:p>
        </p:txBody>
      </p:sp>
      <p:sp>
        <p:nvSpPr>
          <p:cNvPr id="68" name="Rectangle 67">
            <a:extLst>
              <a:ext uri="{FF2B5EF4-FFF2-40B4-BE49-F238E27FC236}">
                <a16:creationId xmlns:a16="http://schemas.microsoft.com/office/drawing/2014/main" id="{F4A90AC9-126D-D591-D94C-671709132D27}"/>
              </a:ext>
            </a:extLst>
          </p:cNvPr>
          <p:cNvSpPr/>
          <p:nvPr/>
        </p:nvSpPr>
        <p:spPr>
          <a:xfrm>
            <a:off x="7310304" y="4503823"/>
            <a:ext cx="872355" cy="276999"/>
          </a:xfrm>
          <a:prstGeom prst="rect">
            <a:avLst/>
          </a:prstGeom>
          <a:noFill/>
        </p:spPr>
        <p:txBody>
          <a:bodyPr wrap="none" lIns="91440" tIns="45720" rIns="91440" bIns="45720">
            <a:spAutoFit/>
          </a:bodyPr>
          <a:lstStyle/>
          <a:p>
            <a:pPr algn="ctr"/>
            <a:r>
              <a:rPr lang="en-US" sz="1200" b="0" cap="none" spc="0" dirty="0">
                <a:ln w="0"/>
                <a:solidFill>
                  <a:schemeClr val="tx1"/>
                </a:solidFill>
                <a:effectLst>
                  <a:outerShdw blurRad="38100" dist="19050" dir="2700000" algn="tl" rotWithShape="0">
                    <a:schemeClr val="dk1">
                      <a:alpha val="40000"/>
                    </a:schemeClr>
                  </a:outerShdw>
                </a:effectLst>
              </a:rPr>
              <a:t>Matt. 1:23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19199" y="1176530"/>
            <a:ext cx="7038109" cy="492443"/>
          </a:xfrm>
          <a:prstGeom prst="rect">
            <a:avLst/>
          </a:prstGeom>
          <a:noFill/>
        </p:spPr>
        <p:txBody>
          <a:bodyPr wrap="square" rtlCol="0">
            <a:spAutoFit/>
          </a:bodyPr>
          <a:lstStyle/>
          <a:p>
            <a:r>
              <a:rPr lang="en-US" sz="2600" b="1" dirty="0">
                <a:solidFill>
                  <a:srgbClr val="0070C0"/>
                </a:solidFill>
                <a:effectLst>
                  <a:outerShdw blurRad="38100" dist="38100" dir="2700000" algn="tl">
                    <a:srgbClr val="000000">
                      <a:alpha val="43137"/>
                    </a:srgbClr>
                  </a:outerShdw>
                </a:effectLst>
              </a:rPr>
              <a:t>Jesus: His offices</a:t>
            </a:r>
            <a:endParaRPr lang="en-US" sz="26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152400" y="1717743"/>
            <a:ext cx="2705100"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accent2"/>
                </a:solidFill>
              </a:rPr>
              <a:t>Prophet</a:t>
            </a:r>
          </a:p>
          <a:p>
            <a:endParaRPr lang="en-US" sz="2000" dirty="0">
              <a:solidFill>
                <a:schemeClr val="accent2"/>
              </a:solidFill>
            </a:endParaRPr>
          </a:p>
          <a:p>
            <a:r>
              <a:rPr lang="en-US" sz="2000" dirty="0">
                <a:solidFill>
                  <a:schemeClr val="accent2"/>
                </a:solidFill>
              </a:rPr>
              <a:t>He spoke God’s word to mankind. This ministry as “prophet” is seen in the Gospels. </a:t>
            </a:r>
          </a:p>
          <a:p>
            <a:r>
              <a:rPr lang="en-US" sz="1600" dirty="0">
                <a:solidFill>
                  <a:schemeClr val="accent2"/>
                </a:solidFill>
              </a:rPr>
              <a:t>(Matt. 21:11, 46)</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son: Jesus</a:t>
            </a:r>
          </a:p>
        </p:txBody>
      </p:sp>
      <p:pic>
        <p:nvPicPr>
          <p:cNvPr id="10" name="Picture 9">
            <a:extLst>
              <a:ext uri="{FF2B5EF4-FFF2-40B4-BE49-F238E27FC236}">
                <a16:creationId xmlns:a16="http://schemas.microsoft.com/office/drawing/2014/main" id="{54E1C2B3-1AA3-94BE-2DE0-194D896D399F}"/>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16" name="TextBox 15">
            <a:extLst>
              <a:ext uri="{FF2B5EF4-FFF2-40B4-BE49-F238E27FC236}">
                <a16:creationId xmlns:a16="http://schemas.microsoft.com/office/drawing/2014/main" id="{BB072065-FDF0-39E6-27B1-C9307310C556}"/>
              </a:ext>
            </a:extLst>
          </p:cNvPr>
          <p:cNvSpPr txBox="1">
            <a:spLocks/>
          </p:cNvSpPr>
          <p:nvPr/>
        </p:nvSpPr>
        <p:spPr>
          <a:xfrm>
            <a:off x="2971800" y="1717743"/>
            <a:ext cx="281940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accent2"/>
                </a:solidFill>
              </a:rPr>
              <a:t>Priest</a:t>
            </a:r>
          </a:p>
          <a:p>
            <a:endParaRPr lang="en-US" sz="2000" b="1" dirty="0">
              <a:solidFill>
                <a:schemeClr val="accent2"/>
              </a:solidFill>
            </a:endParaRPr>
          </a:p>
          <a:p>
            <a:r>
              <a:rPr lang="en-US" sz="2000" dirty="0">
                <a:solidFill>
                  <a:schemeClr val="accent2"/>
                </a:solidFill>
              </a:rPr>
              <a:t>He stands before God as our representative and our intercessor. </a:t>
            </a:r>
          </a:p>
          <a:p>
            <a:r>
              <a:rPr lang="en-US" sz="1600" dirty="0">
                <a:solidFill>
                  <a:schemeClr val="accent2"/>
                </a:solidFill>
              </a:rPr>
              <a:t>(Heb. 4:14-16, 7:15-17)</a:t>
            </a:r>
          </a:p>
        </p:txBody>
      </p:sp>
      <p:sp>
        <p:nvSpPr>
          <p:cNvPr id="17" name="TextBox 16">
            <a:extLst>
              <a:ext uri="{FF2B5EF4-FFF2-40B4-BE49-F238E27FC236}">
                <a16:creationId xmlns:a16="http://schemas.microsoft.com/office/drawing/2014/main" id="{DA6C87C0-F5A7-087A-F09D-C0CBF08687A5}"/>
              </a:ext>
            </a:extLst>
          </p:cNvPr>
          <p:cNvSpPr txBox="1">
            <a:spLocks/>
          </p:cNvSpPr>
          <p:nvPr/>
        </p:nvSpPr>
        <p:spPr>
          <a:xfrm>
            <a:off x="5905500" y="1712509"/>
            <a:ext cx="2971800" cy="249299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accent2"/>
                </a:solidFill>
              </a:rPr>
              <a:t>King</a:t>
            </a:r>
          </a:p>
          <a:p>
            <a:pPr algn="ctr"/>
            <a:endParaRPr lang="en-US" sz="2000" b="1" dirty="0">
              <a:solidFill>
                <a:schemeClr val="accent2"/>
              </a:solidFill>
            </a:endParaRPr>
          </a:p>
          <a:p>
            <a:r>
              <a:rPr lang="en-US" sz="2000" dirty="0">
                <a:solidFill>
                  <a:schemeClr val="accent2"/>
                </a:solidFill>
              </a:rPr>
              <a:t>He rules in the hearts of those in His kingdom and the Scripture says that every knee will bow to Him.</a:t>
            </a:r>
          </a:p>
          <a:p>
            <a:r>
              <a:rPr lang="en-US" sz="1600" dirty="0">
                <a:solidFill>
                  <a:schemeClr val="accent2"/>
                </a:solidFill>
              </a:rPr>
              <a:t>(1 Tim. 6:15, Rev. 17:14, 19:16)</a:t>
            </a:r>
          </a:p>
        </p:txBody>
      </p:sp>
      <p:pic>
        <p:nvPicPr>
          <p:cNvPr id="2050" name="Picture 2">
            <a:extLst>
              <a:ext uri="{FF2B5EF4-FFF2-40B4-BE49-F238E27FC236}">
                <a16:creationId xmlns:a16="http://schemas.microsoft.com/office/drawing/2014/main" id="{6F7FA287-EE00-5A3D-4874-7092032081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 y="4538470"/>
            <a:ext cx="2505460" cy="12527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92859E2-6407-5DCF-D6B0-928A0FE8BA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43150" y="4405215"/>
            <a:ext cx="2525211" cy="13954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FD95241E-3A39-5F0F-64C2-539E055834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1731" y="4478493"/>
            <a:ext cx="2319338" cy="1304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911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Grp="1" noUngrp="1" noRot="1" noMove="1" noResize="1"/>
          </p:cNvGrpSpPr>
          <p:nvPr/>
        </p:nvGrpSpPr>
        <p:grpSpPr>
          <a:xfrm>
            <a:off x="-67962" y="228600"/>
            <a:ext cx="9144000" cy="4943058"/>
            <a:chOff x="0" y="0"/>
            <a:chExt cx="9144000" cy="4943058"/>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26629"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5" name="Rectangle 11"/>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p:cNvSpPr txBox="1">
              <a:spLocks noGrp="1" noRot="1" noMove="1" noResize="1" noEditPoints="1" noAdjustHandles="1" noChangeArrowheads="1" noChangeShapeType="1"/>
            </p:cNvSpPr>
            <p:nvPr/>
          </p:nvSpPr>
          <p:spPr>
            <a:xfrm>
              <a:off x="685800" y="2819400"/>
              <a:ext cx="4792362" cy="2123658"/>
            </a:xfrm>
            <a:prstGeom prst="rect">
              <a:avLst/>
            </a:prstGeom>
            <a:noFill/>
            <a:effectLst>
              <a:glow rad="228600">
                <a:schemeClr val="accent6">
                  <a:satMod val="175000"/>
                  <a:alpha val="40000"/>
                </a:schemeClr>
              </a:glow>
            </a:effectLst>
          </p:spPr>
          <p:txBody>
            <a:bodyPr wrap="square" rtlCol="0">
              <a:spAutoFit/>
            </a:bodyPr>
            <a:lstStyle/>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DISCUSSION</a:t>
              </a:r>
            </a:p>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QUESTIONS</a:t>
              </a:r>
            </a:p>
          </p:txBody>
        </p:sp>
        <p:sp>
          <p:nvSpPr>
            <p:cNvPr id="30725"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2773"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pic>
        <p:nvPicPr>
          <p:cNvPr id="2" name="Picture 1" descr="Discussion clipart - Hurca!"/>
          <p:cNvPicPr>
            <a:picLocks noGrp="1" noRot="1" noChangeAspect="1" noMove="1" noResize="1" noEditPoints="1" noAdjustHandles="1" noChangeArrowheads="1" noChangeShapeType="1" noCrop="1"/>
          </p:cNvPicPr>
          <p:nvPr/>
        </p:nvPicPr>
        <p:blipFill rotWithShape="1">
          <a:blip r:embed="rId3">
            <a:extLst>
              <a:ext uri="{BEBA8EAE-BF5A-486C-A8C5-ECC9F3942E4B}">
                <a14:imgProps xmlns:a14="http://schemas.microsoft.com/office/drawing/2010/main">
                  <a14:imgLayer r:embed="rId4">
                    <a14:imgEffect>
                      <a14:backgroundRemoval t="51500" b="90000" l="53375" r="89875">
                        <a14:foregroundMark x1="60125" y1="60000" x2="60125" y2="60000"/>
                        <a14:foregroundMark x1="65750" y1="71875" x2="65750" y2="71875"/>
                      </a14:backgroundRemoval>
                    </a14:imgEffect>
                  </a14:imgLayer>
                </a14:imgProps>
              </a:ext>
              <a:ext uri="{28A0092B-C50C-407E-A947-70E740481C1C}">
                <a14:useLocalDpi xmlns:a14="http://schemas.microsoft.com/office/drawing/2010/main" val="0"/>
              </a:ext>
            </a:extLst>
          </a:blip>
          <a:srcRect l="48888" t="50000" r="5556" b="5556"/>
          <a:stretch/>
        </p:blipFill>
        <p:spPr>
          <a:xfrm>
            <a:off x="4879150" y="1530711"/>
            <a:ext cx="4217670" cy="4114800"/>
          </a:xfrm>
          <a:prstGeom prst="rect">
            <a:avLst/>
          </a:prstGeom>
        </p:spPr>
      </p:pic>
      <p:sp>
        <p:nvSpPr>
          <p:cNvPr id="13"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son: Jesus</a:t>
            </a:r>
          </a:p>
        </p:txBody>
      </p:sp>
      <p:pic>
        <p:nvPicPr>
          <p:cNvPr id="12" name="Picture 11">
            <a:extLst>
              <a:ext uri="{FF2B5EF4-FFF2-40B4-BE49-F238E27FC236}">
                <a16:creationId xmlns:a16="http://schemas.microsoft.com/office/drawing/2014/main" id="{D7B644F5-3BEF-0E42-7766-F651DF1613AC}"/>
              </a:ext>
            </a:extLst>
          </p:cNvPr>
          <p:cNvPicPr>
            <a:picLocks noChangeAspect="1"/>
          </p:cNvPicPr>
          <p:nvPr/>
        </p:nvPicPr>
        <p:blipFill rotWithShape="1">
          <a:blip r:embed="rId5"/>
          <a:srcRect t="-2014"/>
          <a:stretch/>
        </p:blipFill>
        <p:spPr>
          <a:xfrm>
            <a:off x="0" y="6056387"/>
            <a:ext cx="9144000" cy="99060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304800" y="1706867"/>
            <a:ext cx="8572500" cy="4247317"/>
          </a:xfrm>
          <a:prstGeom prst="rect">
            <a:avLst/>
          </a:prstGeom>
          <a:noFill/>
        </p:spPr>
        <p:txBody>
          <a:bodyPr wrap="square" rtlCol="0">
            <a:spAutoFit/>
          </a:bodyPr>
          <a:lstStyle/>
          <a:p>
            <a:pPr marL="514350" indent="-514350">
              <a:buFont typeface="+mj-lt"/>
              <a:buAutoNum type="arabicPeriod"/>
            </a:pPr>
            <a:r>
              <a:rPr lang="en-US" sz="2600" dirty="0">
                <a:solidFill>
                  <a:srgbClr val="0070C0"/>
                </a:solidFill>
              </a:rPr>
              <a:t>Who is Jesus?</a:t>
            </a:r>
          </a:p>
          <a:p>
            <a:pPr marL="514350" indent="-514350">
              <a:buFont typeface="+mj-lt"/>
              <a:buAutoNum type="arabicPeriod"/>
            </a:pPr>
            <a:r>
              <a:rPr lang="en-US" sz="2600" dirty="0">
                <a:solidFill>
                  <a:srgbClr val="0070C0"/>
                </a:solidFill>
              </a:rPr>
              <a:t>What was Jesus’ purpose in coming to earth?</a:t>
            </a:r>
          </a:p>
          <a:p>
            <a:pPr marL="514350" indent="-514350">
              <a:buFont typeface="+mj-lt"/>
              <a:buAutoNum type="arabicPeriod"/>
            </a:pPr>
            <a:r>
              <a:rPr lang="en-US" sz="2600" dirty="0">
                <a:solidFill>
                  <a:srgbClr val="0070C0"/>
                </a:solidFill>
              </a:rPr>
              <a:t>How does the mission of Jesus, as described in the table “Jesus’ accomplishment of His mission” provide an example for the believer to live his life?</a:t>
            </a:r>
          </a:p>
          <a:p>
            <a:pPr marL="514350" indent="-514350">
              <a:buFont typeface="+mj-lt"/>
              <a:buAutoNum type="arabicPeriod"/>
            </a:pPr>
            <a:r>
              <a:rPr lang="en-US" sz="2600" dirty="0">
                <a:solidFill>
                  <a:srgbClr val="0070C0"/>
                </a:solidFill>
              </a:rPr>
              <a:t>What are the offices in which Jesus operates?</a:t>
            </a:r>
          </a:p>
          <a:p>
            <a:pPr marL="514350" indent="-514350">
              <a:buFont typeface="+mj-lt"/>
              <a:buAutoNum type="arabicPeriod"/>
            </a:pPr>
            <a:r>
              <a:rPr lang="en-US" sz="2600" dirty="0">
                <a:solidFill>
                  <a:srgbClr val="0070C0"/>
                </a:solidFill>
              </a:rPr>
              <a:t>Read the Apostles Creed (on the following slide). The Apostles Creed was written in the third century (200 AD) Does this statement of belief match with your confession of faith?</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son: Jesus</a:t>
            </a:r>
          </a:p>
        </p:txBody>
      </p:sp>
      <p:pic>
        <p:nvPicPr>
          <p:cNvPr id="7" name="Picture 6">
            <a:extLst>
              <a:ext uri="{FF2B5EF4-FFF2-40B4-BE49-F238E27FC236}">
                <a16:creationId xmlns:a16="http://schemas.microsoft.com/office/drawing/2014/main" id="{97F0CCC6-D897-D410-D730-44D16A03D5E9}"/>
              </a:ext>
            </a:extLst>
          </p:cNvPr>
          <p:cNvPicPr>
            <a:picLocks noChangeAspect="1"/>
          </p:cNvPicPr>
          <p:nvPr/>
        </p:nvPicPr>
        <p:blipFill rotWithShape="1">
          <a:blip r:embed="rId3"/>
          <a:srcRect t="-2014"/>
          <a:stretch/>
        </p:blipFill>
        <p:spPr>
          <a:xfrm>
            <a:off x="0" y="6056387"/>
            <a:ext cx="9144000" cy="990601"/>
          </a:xfrm>
          <a:prstGeom prst="rect">
            <a:avLst/>
          </a:prstGeom>
        </p:spPr>
      </p:pic>
    </p:spTree>
    <p:extLst>
      <p:ext uri="{BB962C8B-B14F-4D97-AF65-F5344CB8AC3E}">
        <p14:creationId xmlns:p14="http://schemas.microsoft.com/office/powerpoint/2010/main" val="3655090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304800" y="1603557"/>
            <a:ext cx="8572500" cy="4347344"/>
          </a:xfrm>
          <a:prstGeom prst="rect">
            <a:avLst/>
          </a:prstGeom>
          <a:solidFill>
            <a:schemeClr val="bg1"/>
          </a:solidFill>
          <a:ln>
            <a:solidFill>
              <a:schemeClr val="accent1"/>
            </a:solidFill>
          </a:ln>
        </p:spPr>
        <p:txBody>
          <a:bodyPr wrap="square" rtlCol="0">
            <a:spAutoFit/>
          </a:bodyPr>
          <a:lstStyle/>
          <a:p>
            <a:pPr algn="ctr"/>
            <a:r>
              <a:rPr lang="en-US" sz="2600" dirty="0">
                <a:solidFill>
                  <a:srgbClr val="0070C0"/>
                </a:solidFill>
              </a:rPr>
              <a:t>Apostles Creed</a:t>
            </a:r>
          </a:p>
          <a:p>
            <a:pPr algn="ctr"/>
            <a:endParaRPr lang="en-US" sz="1050" dirty="0">
              <a:solidFill>
                <a:srgbClr val="0070C0"/>
              </a:solidFill>
            </a:endParaRPr>
          </a:p>
          <a:p>
            <a:pPr algn="ctr"/>
            <a:r>
              <a:rPr lang="en-US" sz="1200" dirty="0">
                <a:solidFill>
                  <a:srgbClr val="0070C0"/>
                </a:solidFill>
              </a:rPr>
              <a:t>I believe in God, the Father almighty,</a:t>
            </a:r>
          </a:p>
          <a:p>
            <a:pPr algn="ctr"/>
            <a:r>
              <a:rPr lang="en-US" sz="1200" dirty="0">
                <a:solidFill>
                  <a:srgbClr val="0070C0"/>
                </a:solidFill>
              </a:rPr>
              <a:t>Creator of heaven and earth.</a:t>
            </a:r>
          </a:p>
          <a:p>
            <a:pPr algn="ctr"/>
            <a:endParaRPr lang="en-US" sz="1200" dirty="0">
              <a:solidFill>
                <a:srgbClr val="0070C0"/>
              </a:solidFill>
            </a:endParaRPr>
          </a:p>
          <a:p>
            <a:pPr algn="ctr"/>
            <a:r>
              <a:rPr lang="en-US" sz="1200" dirty="0">
                <a:solidFill>
                  <a:srgbClr val="0070C0"/>
                </a:solidFill>
              </a:rPr>
              <a:t>I believe in Jesus Christ, His only Song, our Lord.</a:t>
            </a:r>
          </a:p>
          <a:p>
            <a:pPr algn="ctr"/>
            <a:r>
              <a:rPr lang="en-US" sz="1200" dirty="0">
                <a:solidFill>
                  <a:srgbClr val="0070C0"/>
                </a:solidFill>
              </a:rPr>
              <a:t>He was conceived by the power of the Holy Spirit</a:t>
            </a:r>
          </a:p>
          <a:p>
            <a:pPr algn="ctr"/>
            <a:r>
              <a:rPr lang="en-US" sz="1200" dirty="0">
                <a:solidFill>
                  <a:srgbClr val="0070C0"/>
                </a:solidFill>
              </a:rPr>
              <a:t>and born of the virgin Mary.</a:t>
            </a:r>
          </a:p>
          <a:p>
            <a:pPr algn="ctr"/>
            <a:r>
              <a:rPr lang="en-US" sz="1200" dirty="0">
                <a:solidFill>
                  <a:srgbClr val="0070C0"/>
                </a:solidFill>
              </a:rPr>
              <a:t>He suffered under Pontius Pilate,</a:t>
            </a:r>
          </a:p>
          <a:p>
            <a:pPr algn="ctr"/>
            <a:r>
              <a:rPr lang="en-US" sz="1200" dirty="0">
                <a:solidFill>
                  <a:srgbClr val="0070C0"/>
                </a:solidFill>
              </a:rPr>
              <a:t>was crucified, died, and was buried.</a:t>
            </a:r>
          </a:p>
          <a:p>
            <a:pPr algn="ctr"/>
            <a:r>
              <a:rPr lang="en-US" sz="1200" dirty="0">
                <a:solidFill>
                  <a:srgbClr val="0070C0"/>
                </a:solidFill>
              </a:rPr>
              <a:t>He descended into hell.</a:t>
            </a:r>
          </a:p>
          <a:p>
            <a:pPr algn="ctr"/>
            <a:r>
              <a:rPr lang="en-US" sz="1200" dirty="0">
                <a:solidFill>
                  <a:srgbClr val="0070C0"/>
                </a:solidFill>
              </a:rPr>
              <a:t>On the third day he rose again.</a:t>
            </a:r>
          </a:p>
          <a:p>
            <a:pPr algn="ctr"/>
            <a:r>
              <a:rPr lang="en-US" sz="1200" dirty="0">
                <a:solidFill>
                  <a:srgbClr val="0070C0"/>
                </a:solidFill>
              </a:rPr>
              <a:t>He ascended into heaven,</a:t>
            </a:r>
          </a:p>
          <a:p>
            <a:pPr algn="ctr"/>
            <a:r>
              <a:rPr lang="en-US" sz="1200" dirty="0">
                <a:solidFill>
                  <a:srgbClr val="0070C0"/>
                </a:solidFill>
              </a:rPr>
              <a:t>and is seated at the right had of the Father.</a:t>
            </a:r>
          </a:p>
          <a:p>
            <a:pPr algn="ctr"/>
            <a:r>
              <a:rPr lang="en-US" sz="1200" dirty="0">
                <a:solidFill>
                  <a:srgbClr val="0070C0"/>
                </a:solidFill>
              </a:rPr>
              <a:t>He will come again to judge the living and the dead. </a:t>
            </a:r>
          </a:p>
          <a:p>
            <a:pPr algn="ctr"/>
            <a:endParaRPr lang="en-US" sz="1200" dirty="0">
              <a:solidFill>
                <a:srgbClr val="0070C0"/>
              </a:solidFill>
            </a:endParaRPr>
          </a:p>
          <a:p>
            <a:pPr algn="ctr"/>
            <a:r>
              <a:rPr lang="en-US" sz="1200" dirty="0">
                <a:solidFill>
                  <a:srgbClr val="0070C0"/>
                </a:solidFill>
              </a:rPr>
              <a:t>I believe in the Holy Spirit,</a:t>
            </a:r>
          </a:p>
          <a:p>
            <a:pPr algn="ctr"/>
            <a:r>
              <a:rPr lang="en-US" sz="1200" dirty="0">
                <a:solidFill>
                  <a:srgbClr val="0070C0"/>
                </a:solidFill>
              </a:rPr>
              <a:t>the holy universal Church,</a:t>
            </a:r>
          </a:p>
          <a:p>
            <a:pPr algn="ctr"/>
            <a:r>
              <a:rPr lang="en-US" sz="1200" dirty="0">
                <a:solidFill>
                  <a:srgbClr val="0070C0"/>
                </a:solidFill>
              </a:rPr>
              <a:t>the communion of saints,</a:t>
            </a:r>
          </a:p>
          <a:p>
            <a:pPr algn="ctr"/>
            <a:r>
              <a:rPr lang="en-US" sz="1200" dirty="0">
                <a:solidFill>
                  <a:srgbClr val="0070C0"/>
                </a:solidFill>
              </a:rPr>
              <a:t>the forgiveness of sins,</a:t>
            </a:r>
          </a:p>
          <a:p>
            <a:pPr algn="ctr"/>
            <a:r>
              <a:rPr lang="en-US" sz="1200" dirty="0">
                <a:solidFill>
                  <a:srgbClr val="0070C0"/>
                </a:solidFill>
              </a:rPr>
              <a:t>the resurrection of the body,</a:t>
            </a:r>
          </a:p>
          <a:p>
            <a:pPr algn="ctr"/>
            <a:r>
              <a:rPr lang="en-US" sz="1200" dirty="0">
                <a:solidFill>
                  <a:srgbClr val="0070C0"/>
                </a:solidFill>
              </a:rPr>
              <a:t>and the life everlasting. Amen.</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son: Jesus</a:t>
            </a:r>
          </a:p>
        </p:txBody>
      </p:sp>
      <p:pic>
        <p:nvPicPr>
          <p:cNvPr id="7" name="Picture 6">
            <a:extLst>
              <a:ext uri="{FF2B5EF4-FFF2-40B4-BE49-F238E27FC236}">
                <a16:creationId xmlns:a16="http://schemas.microsoft.com/office/drawing/2014/main" id="{97F0CCC6-D897-D410-D730-44D16A03D5E9}"/>
              </a:ext>
            </a:extLst>
          </p:cNvPr>
          <p:cNvPicPr>
            <a:picLocks noChangeAspect="1"/>
          </p:cNvPicPr>
          <p:nvPr/>
        </p:nvPicPr>
        <p:blipFill rotWithShape="1">
          <a:blip r:embed="rId3"/>
          <a:srcRect t="-2014"/>
          <a:stretch/>
        </p:blipFill>
        <p:spPr>
          <a:xfrm>
            <a:off x="0" y="6056387"/>
            <a:ext cx="9144000" cy="990601"/>
          </a:xfrm>
          <a:prstGeom prst="rect">
            <a:avLst/>
          </a:prstGeom>
        </p:spPr>
      </p:pic>
    </p:spTree>
    <p:extLst>
      <p:ext uri="{BB962C8B-B14F-4D97-AF65-F5344CB8AC3E}">
        <p14:creationId xmlns:p14="http://schemas.microsoft.com/office/powerpoint/2010/main" val="2992988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son: Jesus</a:t>
            </a:r>
            <a:endParaRPr lang="en-US" sz="4800" dirty="0">
              <a:latin typeface="Impact" pitchFamily="34" charset="0"/>
            </a:endParaRP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24940" y="1449099"/>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OBJECTIVES OF THE LESSON</a:t>
            </a:r>
          </a:p>
        </p:txBody>
      </p:sp>
      <p:sp>
        <p:nvSpPr>
          <p:cNvPr id="14" name="TextBox 13"/>
          <p:cNvSpPr txBox="1">
            <a:spLocks noGrp="1" noRot="1" noMove="1" noResize="1" noEditPoints="1" noAdjustHandles="1" noChangeArrowheads="1" noChangeShapeType="1"/>
          </p:cNvSpPr>
          <p:nvPr/>
        </p:nvSpPr>
        <p:spPr>
          <a:xfrm>
            <a:off x="266700" y="2065780"/>
            <a:ext cx="8610600" cy="38164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 </a:t>
            </a:r>
          </a:p>
          <a:p>
            <a:r>
              <a:rPr lang="en-US" sz="2800" dirty="0"/>
              <a:t>1.  To understand Jesus is God in the flesh</a:t>
            </a:r>
            <a:endParaRPr lang="en-US" sz="2800" u="sng" dirty="0"/>
          </a:p>
          <a:p>
            <a:r>
              <a:rPr lang="en-US" sz="2800" dirty="0"/>
              <a:t>2.  To understand Jesus’ mission and ministry</a:t>
            </a:r>
          </a:p>
          <a:p>
            <a:pPr marL="514350" indent="-514350">
              <a:buAutoNum type="arabicPeriod" startAt="3"/>
            </a:pPr>
            <a:r>
              <a:rPr lang="en-US" sz="2800" dirty="0"/>
              <a:t>To understand that salvation is found in no other name</a:t>
            </a:r>
          </a:p>
          <a:p>
            <a:pPr marL="514350" indent="-514350">
              <a:buAutoNum type="arabicPeriod" startAt="3"/>
            </a:pPr>
            <a:r>
              <a:rPr lang="en-US" sz="2800" dirty="0"/>
              <a:t>Accept Jesus as Savior—make Him Lord of your life daily</a:t>
            </a:r>
          </a:p>
          <a:p>
            <a:pPr algn="ctr"/>
            <a:endParaRPr lang="en-US" sz="2800" b="1" dirty="0"/>
          </a:p>
          <a:p>
            <a:pPr algn="ctr"/>
            <a:r>
              <a:rPr lang="en-US" sz="2800" b="1" dirty="0"/>
              <a:t>DISCUSSION QUESTIONS AT END</a:t>
            </a:r>
            <a:endParaRPr lang="en-US" b="1" dirty="0"/>
          </a:p>
        </p:txBody>
      </p:sp>
      <p:pic>
        <p:nvPicPr>
          <p:cNvPr id="8" name="Picture 7">
            <a:extLst>
              <a:ext uri="{FF2B5EF4-FFF2-40B4-BE49-F238E27FC236}">
                <a16:creationId xmlns:a16="http://schemas.microsoft.com/office/drawing/2014/main" id="{E7AE74BB-A035-3FBC-DC9E-F8BEB73E971C}"/>
              </a:ext>
            </a:extLst>
          </p:cNvPr>
          <p:cNvPicPr>
            <a:picLocks noChangeAspect="1"/>
          </p:cNvPicPr>
          <p:nvPr/>
        </p:nvPicPr>
        <p:blipFill rotWithShape="1">
          <a:blip r:embed="rId3"/>
          <a:srcRect t="-2014"/>
          <a:stretch/>
        </p:blipFill>
        <p:spPr>
          <a:xfrm>
            <a:off x="0" y="6056387"/>
            <a:ext cx="9144000" cy="990601"/>
          </a:xfrm>
          <a:prstGeom prst="rect">
            <a:avLst/>
          </a:prstGeom>
        </p:spPr>
      </p:pic>
    </p:spTree>
    <p:extLst>
      <p:ext uri="{BB962C8B-B14F-4D97-AF65-F5344CB8AC3E}">
        <p14:creationId xmlns:p14="http://schemas.microsoft.com/office/powerpoint/2010/main" val="2501650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42720" y="1469419"/>
            <a:ext cx="6172200" cy="523220"/>
          </a:xfrm>
          <a:prstGeom prst="rect">
            <a:avLst/>
          </a:prstGeom>
          <a:noFill/>
        </p:spPr>
        <p:txBody>
          <a:bodyPr wrap="square" rtlCol="0">
            <a:spAutoFit/>
          </a:bodyPr>
          <a:lstStyle/>
          <a:p>
            <a:pPr algn="ctr"/>
            <a:r>
              <a:rPr lang="en-US" sz="2000" b="1" dirty="0">
                <a:solidFill>
                  <a:srgbClr val="0070C0"/>
                </a:solidFill>
                <a:effectLst>
                  <a:outerShdw blurRad="38100" dist="38100" dir="2700000" algn="tl">
                    <a:srgbClr val="000000">
                      <a:alpha val="43137"/>
                    </a:srgbClr>
                  </a:outerShdw>
                </a:effectLst>
              </a:rPr>
              <a:t> </a:t>
            </a:r>
            <a:r>
              <a:rPr lang="en-US" sz="2800" b="1" dirty="0">
                <a:solidFill>
                  <a:srgbClr val="0070C0"/>
                </a:solidFill>
                <a:effectLst>
                  <a:outerShdw blurRad="38100" dist="38100" dir="2700000" algn="tl">
                    <a:srgbClr val="000000">
                      <a:alpha val="43137"/>
                    </a:srgbClr>
                  </a:outerShdw>
                </a:effectLst>
              </a:rPr>
              <a:t>APPLICATION</a:t>
            </a:r>
            <a:endParaRPr lang="en-US" sz="2000" b="1"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452120" y="1980447"/>
            <a:ext cx="8153400" cy="31085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buFont typeface="+mj-lt"/>
              <a:buAutoNum type="arabicPeriod"/>
            </a:pPr>
            <a:r>
              <a:rPr lang="en-US" sz="2800" b="1" dirty="0"/>
              <a:t>Memorize Hebrews 1:3</a:t>
            </a:r>
          </a:p>
          <a:p>
            <a:pPr marL="514350" indent="-514350">
              <a:buFont typeface="+mj-lt"/>
              <a:buAutoNum type="arabicPeriod"/>
            </a:pPr>
            <a:endParaRPr lang="en-US" sz="2800" b="1" dirty="0"/>
          </a:p>
          <a:p>
            <a:pPr marL="514350" indent="-514350">
              <a:buFont typeface="+mj-lt"/>
              <a:buAutoNum type="arabicPeriod"/>
            </a:pPr>
            <a:r>
              <a:rPr lang="en-US" sz="2800" b="1" dirty="0"/>
              <a:t>Read the Gospel of Mark. Outline the major events in Jesus’ life. </a:t>
            </a:r>
          </a:p>
          <a:p>
            <a:pPr marL="514350" indent="-514350">
              <a:buFont typeface="+mj-lt"/>
              <a:buAutoNum type="arabicPeriod"/>
            </a:pPr>
            <a:endParaRPr lang="en-US" sz="2800" b="1" dirty="0"/>
          </a:p>
          <a:p>
            <a:pPr marL="514350" indent="-514350">
              <a:buFont typeface="+mj-lt"/>
              <a:buAutoNum type="arabicPeriod"/>
            </a:pPr>
            <a:r>
              <a:rPr lang="en-US" sz="2800" b="1" dirty="0"/>
              <a:t>Ask God to give you an opportunity this week to tell someone about Jesus.</a:t>
            </a:r>
            <a:endParaRPr lang="en-US" sz="2800" dirty="0"/>
          </a:p>
        </p:txBody>
      </p:sp>
      <p:sp>
        <p:nvSpPr>
          <p:cNvPr id="9"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son: Jesus</a:t>
            </a:r>
          </a:p>
        </p:txBody>
      </p:sp>
      <p:pic>
        <p:nvPicPr>
          <p:cNvPr id="3" name="Picture 2">
            <a:extLst>
              <a:ext uri="{FF2B5EF4-FFF2-40B4-BE49-F238E27FC236}">
                <a16:creationId xmlns:a16="http://schemas.microsoft.com/office/drawing/2014/main" id="{17796BD4-806A-3795-3227-CCF661AADFA7}"/>
              </a:ext>
            </a:extLst>
          </p:cNvPr>
          <p:cNvPicPr>
            <a:picLocks noChangeAspect="1"/>
          </p:cNvPicPr>
          <p:nvPr/>
        </p:nvPicPr>
        <p:blipFill rotWithShape="1">
          <a:blip r:embed="rId3"/>
          <a:srcRect t="-2014"/>
          <a:stretch/>
        </p:blipFill>
        <p:spPr>
          <a:xfrm>
            <a:off x="0" y="6056387"/>
            <a:ext cx="9144000" cy="990601"/>
          </a:xfrm>
          <a:prstGeom prst="rect">
            <a:avLst/>
          </a:prstGeom>
        </p:spPr>
      </p:pic>
    </p:spTree>
    <p:extLst>
      <p:ext uri="{BB962C8B-B14F-4D97-AF65-F5344CB8AC3E}">
        <p14:creationId xmlns:p14="http://schemas.microsoft.com/office/powerpoint/2010/main" val="3504003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9" name="Rounded Rectangle 8"/>
          <p:cNvSpPr>
            <a:spLocks noGrp="1" noRot="1" noMove="1" noResize="1" noEditPoints="1" noAdjustHandles="1" noChangeArrowheads="1" noChangeShapeType="1"/>
          </p:cNvSpPr>
          <p:nvPr/>
        </p:nvSpPr>
        <p:spPr>
          <a:xfrm>
            <a:off x="0" y="6236208"/>
            <a:ext cx="9144000" cy="609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Contact: Info@Equippersgroup.org</a:t>
            </a:r>
            <a:endParaRPr lang="en-US" dirty="0"/>
          </a:p>
        </p:txBody>
      </p:sp>
      <p:sp>
        <p:nvSpPr>
          <p:cNvPr id="7"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son: Jesus</a:t>
            </a:r>
          </a:p>
        </p:txBody>
      </p:sp>
      <p:pic>
        <p:nvPicPr>
          <p:cNvPr id="4" name="Picture 3">
            <a:extLst>
              <a:ext uri="{FF2B5EF4-FFF2-40B4-BE49-F238E27FC236}">
                <a16:creationId xmlns:a16="http://schemas.microsoft.com/office/drawing/2014/main" id="{0933F34D-D873-CCC5-535B-3809D1650A28}"/>
              </a:ext>
            </a:extLst>
          </p:cNvPr>
          <p:cNvPicPr>
            <a:picLocks noChangeAspect="1"/>
          </p:cNvPicPr>
          <p:nvPr/>
        </p:nvPicPr>
        <p:blipFill>
          <a:blip r:embed="rId3"/>
          <a:stretch>
            <a:fillRect/>
          </a:stretch>
        </p:blipFill>
        <p:spPr>
          <a:xfrm>
            <a:off x="2872856" y="1319557"/>
            <a:ext cx="3398287" cy="46913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god the son: Jesus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407459"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KEY VERSES</a:t>
            </a:r>
          </a:p>
        </p:txBody>
      </p:sp>
      <p:sp>
        <p:nvSpPr>
          <p:cNvPr id="14" name="TextBox 13"/>
          <p:cNvSpPr txBox="1">
            <a:spLocks/>
          </p:cNvSpPr>
          <p:nvPr/>
        </p:nvSpPr>
        <p:spPr>
          <a:xfrm>
            <a:off x="258237" y="1665179"/>
            <a:ext cx="8580963" cy="212365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i="1" dirty="0"/>
              <a:t>The Son is the radiance of God’s glory and the exact representation of his being, sustaining all things by his powerful word. After he had provided purification for sins, he sat down at the right had of the Majesty in heaven.</a:t>
            </a:r>
          </a:p>
          <a:p>
            <a:endParaRPr lang="en-US" sz="2200" dirty="0"/>
          </a:p>
          <a:p>
            <a:r>
              <a:rPr lang="en-US" sz="2200" dirty="0"/>
              <a:t>Hebrews 1:3</a:t>
            </a:r>
          </a:p>
        </p:txBody>
      </p:sp>
      <p:pic>
        <p:nvPicPr>
          <p:cNvPr id="13" name="Picture 12">
            <a:extLst>
              <a:ext uri="{FF2B5EF4-FFF2-40B4-BE49-F238E27FC236}">
                <a16:creationId xmlns:a16="http://schemas.microsoft.com/office/drawing/2014/main" id="{EDD0F738-7C40-7D44-6176-242CB58DCEC6}"/>
              </a:ext>
            </a:extLst>
          </p:cNvPr>
          <p:cNvPicPr>
            <a:picLocks noChangeAspect="1"/>
          </p:cNvPicPr>
          <p:nvPr/>
        </p:nvPicPr>
        <p:blipFill rotWithShape="1">
          <a:blip r:embed="rId3"/>
          <a:srcRect t="-2014"/>
          <a:stretch/>
        </p:blipFill>
        <p:spPr>
          <a:xfrm>
            <a:off x="0" y="6056387"/>
            <a:ext cx="9144000" cy="990601"/>
          </a:xfrm>
          <a:prstGeom prst="rect">
            <a:avLst/>
          </a:prstGeom>
        </p:spPr>
      </p:pic>
      <p:grpSp>
        <p:nvGrpSpPr>
          <p:cNvPr id="9" name="Group 8">
            <a:extLst>
              <a:ext uri="{FF2B5EF4-FFF2-40B4-BE49-F238E27FC236}">
                <a16:creationId xmlns:a16="http://schemas.microsoft.com/office/drawing/2014/main" id="{357FA8F5-769A-42F6-0875-692777EFFCF6}"/>
              </a:ext>
            </a:extLst>
          </p:cNvPr>
          <p:cNvGrpSpPr/>
          <p:nvPr/>
        </p:nvGrpSpPr>
        <p:grpSpPr>
          <a:xfrm>
            <a:off x="2812255" y="4070144"/>
            <a:ext cx="3519489" cy="2022819"/>
            <a:chOff x="2638425" y="4117777"/>
            <a:chExt cx="3867150" cy="2158678"/>
          </a:xfrm>
        </p:grpSpPr>
        <p:pic>
          <p:nvPicPr>
            <p:cNvPr id="10" name="Picture 2" descr="Open Bible transparent PNG - StickPNG">
              <a:extLst>
                <a:ext uri="{FF2B5EF4-FFF2-40B4-BE49-F238E27FC236}">
                  <a16:creationId xmlns:a16="http://schemas.microsoft.com/office/drawing/2014/main" id="{12B39D70-B334-05BC-6BE5-6A987056D2A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638425" y="4117777"/>
              <a:ext cx="3867150" cy="21586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 weapon&#10;&#10;Description automatically generated">
              <a:extLst>
                <a:ext uri="{FF2B5EF4-FFF2-40B4-BE49-F238E27FC236}">
                  <a16:creationId xmlns:a16="http://schemas.microsoft.com/office/drawing/2014/main" id="{B97946B0-32C3-CFDB-2822-67A9EBE5B779}"/>
                </a:ext>
              </a:extLst>
            </p:cNvPr>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304394" y="4566767"/>
              <a:ext cx="2378330" cy="756629"/>
            </a:xfrm>
            <a:prstGeom prst="rect">
              <a:avLst/>
            </a:prstGeom>
          </p:spPr>
        </p:pic>
      </p:grpSp>
    </p:spTree>
    <p:extLst>
      <p:ext uri="{BB962C8B-B14F-4D97-AF65-F5344CB8AC3E}">
        <p14:creationId xmlns:p14="http://schemas.microsoft.com/office/powerpoint/2010/main" val="148073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8448" y="1159743"/>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Jesus: The Son of God</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285750" y="1768419"/>
            <a:ext cx="8572500" cy="387798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solidFill>
                  <a:schemeClr val="accent2"/>
                </a:solidFill>
              </a:rPr>
              <a:t>Jesus is God himself, coming to earth in human form. Jesus was conceived through the Holy Spirit and born of a virgin. His Father is God (see Luke 1:26-35). This lesson will focus on the truth that Jesus is indeed God, with no beginning and that He is a person (or part) of the Trinity. One of the names of Jesus is “the Word.”</a:t>
            </a:r>
          </a:p>
          <a:p>
            <a:endParaRPr lang="en-US" sz="1400" dirty="0">
              <a:solidFill>
                <a:schemeClr val="accent2"/>
              </a:solidFill>
            </a:endParaRPr>
          </a:p>
          <a:p>
            <a:r>
              <a:rPr lang="en-US" i="1" dirty="0">
                <a:solidFill>
                  <a:schemeClr val="accent2"/>
                </a:solidFill>
              </a:rPr>
              <a:t>In the beginning was the Word, and the Word was with God, and the Word was God. (John 1:1)</a:t>
            </a:r>
          </a:p>
          <a:p>
            <a:endParaRPr lang="en-US" sz="1600" i="1" dirty="0">
              <a:solidFill>
                <a:schemeClr val="accent2"/>
              </a:solidFill>
            </a:endParaRPr>
          </a:p>
          <a:p>
            <a:r>
              <a:rPr lang="en-US" sz="2000" dirty="0">
                <a:solidFill>
                  <a:schemeClr val="accent2"/>
                </a:solidFill>
              </a:rPr>
              <a:t>The four Gospels (Matthew, Mark, Luke and John) tell of Jesus’s birth, life, teachings, death and resurrection. The book of Hebrews explains his ministry in relation to the Old Testament. The entire New Testament is about people’s relationship with God through Jesus.</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son: Jesus</a:t>
            </a: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1026" name="Picture 2" descr="15 Scriptures about Christmas | ComeUntoChrist">
            <a:extLst>
              <a:ext uri="{FF2B5EF4-FFF2-40B4-BE49-F238E27FC236}">
                <a16:creationId xmlns:a16="http://schemas.microsoft.com/office/drawing/2014/main" id="{D2E1277E-7DBB-4197-D11C-FF8E3897B2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7604" y="266332"/>
            <a:ext cx="2133600" cy="13768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god the son: Jesus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Jesus: The Messiah</a:t>
            </a:r>
          </a:p>
        </p:txBody>
      </p:sp>
      <p:sp>
        <p:nvSpPr>
          <p:cNvPr id="14" name="TextBox 13"/>
          <p:cNvSpPr txBox="1">
            <a:spLocks/>
          </p:cNvSpPr>
          <p:nvPr/>
        </p:nvSpPr>
        <p:spPr>
          <a:xfrm>
            <a:off x="304800" y="1678651"/>
            <a:ext cx="8534400" cy="42165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Jesus is the Messiah who was prophesied (or predicted, foretold) throughout the Old Testament. </a:t>
            </a:r>
            <a:r>
              <a:rPr lang="en-US" i="1" dirty="0"/>
              <a:t>Messiah</a:t>
            </a:r>
            <a:r>
              <a:rPr lang="en-US" dirty="0"/>
              <a:t> means “Christ, the anointed One.” God knew from the beginning that a Messiah would be required to save each person from his sin. Jesus’ birth, life, death and resurrection (raised from the dead) were prophesied in the Old Testament. Isaiah 42:1-4 prophesies about the coming Christ, the Messiah, and Matthew 12:17-21 tell that Jesus fulfilled that prophesy.</a:t>
            </a:r>
          </a:p>
          <a:p>
            <a:endParaRPr lang="en-US" sz="1600" dirty="0"/>
          </a:p>
          <a:p>
            <a:r>
              <a:rPr lang="en-US" sz="1600" dirty="0"/>
              <a:t>Read the prophesy about Jesus in Isaiah 53. Compare Isaiah 53:7 with Mark 14:61-62. Also compare Isaiah 29:18-19 and Isaiah 61:1-2 with Luke 7:20-22. </a:t>
            </a:r>
          </a:p>
          <a:p>
            <a:endParaRPr lang="en-US" sz="1600" dirty="0"/>
          </a:p>
          <a:p>
            <a:r>
              <a:rPr lang="en-US" sz="1600" i="1" dirty="0"/>
              <a:t>He [Jesus] said to them, “This is what I told you while I was still with you: Everything must be fulfilled that is written about me in the Law of Moses, the Prophets and the Psalms.” Then he opened their minds so they could understand the Scriptures. He told them, “This is what was written: The Christ will suffer and rise from the dead on the third, and repentance and forgiveness of sins will be preached in his name to all nations, beginning at Jerusalem.” </a:t>
            </a:r>
          </a:p>
          <a:p>
            <a:r>
              <a:rPr lang="en-US" sz="1600" i="1" dirty="0"/>
              <a:t>(Luke 24:44-47</a:t>
            </a:r>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050" name="Picture 2" descr="Salvation by Propitiation - CPC Resources">
            <a:extLst>
              <a:ext uri="{FF2B5EF4-FFF2-40B4-BE49-F238E27FC236}">
                <a16:creationId xmlns:a16="http://schemas.microsoft.com/office/drawing/2014/main" id="{5B60A3BF-0688-7452-8555-55EEEF6452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8800" y="164020"/>
            <a:ext cx="19304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666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son: Jesus</a:t>
            </a:r>
          </a:p>
        </p:txBody>
      </p:sp>
      <p:pic>
        <p:nvPicPr>
          <p:cNvPr id="11" name="Picture 10">
            <a:extLst>
              <a:ext uri="{FF2B5EF4-FFF2-40B4-BE49-F238E27FC236}">
                <a16:creationId xmlns:a16="http://schemas.microsoft.com/office/drawing/2014/main" id="{56F5FA1B-3762-DCCA-8802-F1E41ABD0F90}"/>
              </a:ext>
            </a:extLst>
          </p:cNvPr>
          <p:cNvPicPr>
            <a:picLocks noChangeAspect="1"/>
          </p:cNvPicPr>
          <p:nvPr/>
        </p:nvPicPr>
        <p:blipFill rotWithShape="1">
          <a:blip r:embed="rId3"/>
          <a:srcRect t="-2014"/>
          <a:stretch/>
        </p:blipFill>
        <p:spPr>
          <a:xfrm>
            <a:off x="0" y="6056387"/>
            <a:ext cx="9144000" cy="990601"/>
          </a:xfrm>
          <a:prstGeom prst="rect">
            <a:avLst/>
          </a:prstGeom>
        </p:spPr>
      </p:pic>
      <p:graphicFrame>
        <p:nvGraphicFramePr>
          <p:cNvPr id="2" name="Table 2">
            <a:extLst>
              <a:ext uri="{FF2B5EF4-FFF2-40B4-BE49-F238E27FC236}">
                <a16:creationId xmlns:a16="http://schemas.microsoft.com/office/drawing/2014/main" id="{4AEAF80E-E107-F58C-F62C-C2AE1142AE5C}"/>
              </a:ext>
            </a:extLst>
          </p:cNvPr>
          <p:cNvGraphicFramePr>
            <a:graphicFrameLocks noGrp="1"/>
          </p:cNvGraphicFramePr>
          <p:nvPr>
            <p:extLst>
              <p:ext uri="{D42A27DB-BD31-4B8C-83A1-F6EECF244321}">
                <p14:modId xmlns:p14="http://schemas.microsoft.com/office/powerpoint/2010/main" val="235612992"/>
              </p:ext>
            </p:extLst>
          </p:nvPr>
        </p:nvGraphicFramePr>
        <p:xfrm>
          <a:off x="517628" y="1552189"/>
          <a:ext cx="8108743" cy="4450080"/>
        </p:xfrm>
        <a:graphic>
          <a:graphicData uri="http://schemas.openxmlformats.org/drawingml/2006/table">
            <a:tbl>
              <a:tblPr firstRow="1" bandRow="1">
                <a:tableStyleId>{5C22544A-7EE6-4342-B048-85BDC9FD1C3A}</a:tableStyleId>
              </a:tblPr>
              <a:tblGrid>
                <a:gridCol w="3543745">
                  <a:extLst>
                    <a:ext uri="{9D8B030D-6E8A-4147-A177-3AD203B41FA5}">
                      <a16:colId xmlns:a16="http://schemas.microsoft.com/office/drawing/2014/main" val="2643551257"/>
                    </a:ext>
                  </a:extLst>
                </a:gridCol>
                <a:gridCol w="2102676">
                  <a:extLst>
                    <a:ext uri="{9D8B030D-6E8A-4147-A177-3AD203B41FA5}">
                      <a16:colId xmlns:a16="http://schemas.microsoft.com/office/drawing/2014/main" val="254945273"/>
                    </a:ext>
                  </a:extLst>
                </a:gridCol>
                <a:gridCol w="2462322">
                  <a:extLst>
                    <a:ext uri="{9D8B030D-6E8A-4147-A177-3AD203B41FA5}">
                      <a16:colId xmlns:a16="http://schemas.microsoft.com/office/drawing/2014/main" val="176269415"/>
                    </a:ext>
                  </a:extLst>
                </a:gridCol>
              </a:tblGrid>
              <a:tr h="370840">
                <a:tc gridSpan="3">
                  <a:txBody>
                    <a:bodyPr/>
                    <a:lstStyle/>
                    <a:p>
                      <a:pPr algn="ctr"/>
                      <a:r>
                        <a:rPr lang="en-US" dirty="0"/>
                        <a:t>Jesus—the Messiah</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7527545"/>
                  </a:ext>
                </a:extLst>
              </a:tr>
              <a:tr h="370840">
                <a:tc>
                  <a:txBody>
                    <a:bodyPr/>
                    <a:lstStyle/>
                    <a:p>
                      <a:r>
                        <a:rPr lang="en-US" sz="1600" b="1" dirty="0">
                          <a:solidFill>
                            <a:schemeClr val="bg1"/>
                          </a:solidFill>
                        </a:rPr>
                        <a:t>Prophesy about Messiah</a:t>
                      </a:r>
                    </a:p>
                  </a:txBody>
                  <a:tcPr>
                    <a:solidFill>
                      <a:schemeClr val="accent6"/>
                    </a:solidFill>
                  </a:tcPr>
                </a:tc>
                <a:tc>
                  <a:txBody>
                    <a:bodyPr/>
                    <a:lstStyle/>
                    <a:p>
                      <a:r>
                        <a:rPr lang="en-US" sz="1600" b="1" dirty="0">
                          <a:solidFill>
                            <a:schemeClr val="bg1"/>
                          </a:solidFill>
                        </a:rPr>
                        <a:t>Old Testament</a:t>
                      </a:r>
                    </a:p>
                  </a:txBody>
                  <a:tcPr>
                    <a:solidFill>
                      <a:schemeClr val="accent6"/>
                    </a:solidFill>
                  </a:tcPr>
                </a:tc>
                <a:tc>
                  <a:txBody>
                    <a:bodyPr/>
                    <a:lstStyle/>
                    <a:p>
                      <a:r>
                        <a:rPr lang="en-US" sz="1600" b="1" dirty="0">
                          <a:solidFill>
                            <a:schemeClr val="bg1"/>
                          </a:solidFill>
                        </a:rPr>
                        <a:t>New Testament</a:t>
                      </a:r>
                    </a:p>
                  </a:txBody>
                  <a:tcPr>
                    <a:solidFill>
                      <a:schemeClr val="accent6"/>
                    </a:solidFill>
                  </a:tcPr>
                </a:tc>
                <a:extLst>
                  <a:ext uri="{0D108BD9-81ED-4DB2-BD59-A6C34878D82A}">
                    <a16:rowId xmlns:a16="http://schemas.microsoft.com/office/drawing/2014/main" val="4113187424"/>
                  </a:ext>
                </a:extLst>
              </a:tr>
              <a:tr h="370840">
                <a:tc>
                  <a:txBody>
                    <a:bodyPr/>
                    <a:lstStyle/>
                    <a:p>
                      <a:r>
                        <a:rPr lang="en-US" sz="1400" b="1" dirty="0"/>
                        <a:t>His ancestors</a:t>
                      </a:r>
                    </a:p>
                  </a:txBody>
                  <a:tcPr anchor="ctr"/>
                </a:tc>
                <a:tc>
                  <a:txBody>
                    <a:bodyPr/>
                    <a:lstStyle/>
                    <a:p>
                      <a:r>
                        <a:rPr lang="en-US" sz="1400" b="0" dirty="0"/>
                        <a:t>Jer. 23:5, Ps. 132:10--12</a:t>
                      </a:r>
                    </a:p>
                  </a:txBody>
                  <a:tcPr anchor="ctr"/>
                </a:tc>
                <a:tc>
                  <a:txBody>
                    <a:bodyPr/>
                    <a:lstStyle/>
                    <a:p>
                      <a:r>
                        <a:rPr lang="en-US" sz="1400" dirty="0"/>
                        <a:t>Matt. 1:6, Lk. 3:23-31</a:t>
                      </a:r>
                    </a:p>
                  </a:txBody>
                  <a:tcPr anchor="ctr"/>
                </a:tc>
                <a:extLst>
                  <a:ext uri="{0D108BD9-81ED-4DB2-BD59-A6C34878D82A}">
                    <a16:rowId xmlns:a16="http://schemas.microsoft.com/office/drawing/2014/main" val="1884515119"/>
                  </a:ext>
                </a:extLst>
              </a:tr>
              <a:tr h="370840">
                <a:tc>
                  <a:txBody>
                    <a:bodyPr/>
                    <a:lstStyle/>
                    <a:p>
                      <a:r>
                        <a:rPr lang="en-US" sz="1400" b="1" dirty="0"/>
                        <a:t>Birthplace: Bethlehem</a:t>
                      </a:r>
                    </a:p>
                  </a:txBody>
                  <a:tcPr anchor="ctr"/>
                </a:tc>
                <a:tc>
                  <a:txBody>
                    <a:bodyPr/>
                    <a:lstStyle/>
                    <a:p>
                      <a:r>
                        <a:rPr lang="en-US" sz="1400" b="0" dirty="0"/>
                        <a:t>Mic. 5:2</a:t>
                      </a:r>
                    </a:p>
                  </a:txBody>
                  <a:tcPr anchor="ctr"/>
                </a:tc>
                <a:tc>
                  <a:txBody>
                    <a:bodyPr/>
                    <a:lstStyle/>
                    <a:p>
                      <a:r>
                        <a:rPr lang="en-US" sz="1400" dirty="0"/>
                        <a:t>Matt. 2:1</a:t>
                      </a:r>
                    </a:p>
                  </a:txBody>
                  <a:tcPr anchor="ctr"/>
                </a:tc>
                <a:extLst>
                  <a:ext uri="{0D108BD9-81ED-4DB2-BD59-A6C34878D82A}">
                    <a16:rowId xmlns:a16="http://schemas.microsoft.com/office/drawing/2014/main" val="1140385032"/>
                  </a:ext>
                </a:extLst>
              </a:tr>
              <a:tr h="370840">
                <a:tc>
                  <a:txBody>
                    <a:bodyPr/>
                    <a:lstStyle/>
                    <a:p>
                      <a:r>
                        <a:rPr lang="en-US" sz="1400" b="1" dirty="0"/>
                        <a:t>Born of a virgin</a:t>
                      </a:r>
                    </a:p>
                  </a:txBody>
                  <a:tcPr anchor="ctr"/>
                </a:tc>
                <a:tc>
                  <a:txBody>
                    <a:bodyPr/>
                    <a:lstStyle/>
                    <a:p>
                      <a:r>
                        <a:rPr lang="en-US" sz="1400" b="0" dirty="0"/>
                        <a:t>Isa. 7:14</a:t>
                      </a:r>
                    </a:p>
                  </a:txBody>
                  <a:tcPr anchor="ctr"/>
                </a:tc>
                <a:tc>
                  <a:txBody>
                    <a:bodyPr/>
                    <a:lstStyle/>
                    <a:p>
                      <a:r>
                        <a:rPr lang="en-US" sz="1400" dirty="0"/>
                        <a:t>Lk. 1:34-35</a:t>
                      </a:r>
                    </a:p>
                  </a:txBody>
                  <a:tcPr anchor="ctr"/>
                </a:tc>
                <a:extLst>
                  <a:ext uri="{0D108BD9-81ED-4DB2-BD59-A6C34878D82A}">
                    <a16:rowId xmlns:a16="http://schemas.microsoft.com/office/drawing/2014/main" val="1572049685"/>
                  </a:ext>
                </a:extLst>
              </a:tr>
              <a:tr h="370840">
                <a:tc>
                  <a:txBody>
                    <a:bodyPr/>
                    <a:lstStyle/>
                    <a:p>
                      <a:r>
                        <a:rPr lang="en-US" sz="1400" b="1" dirty="0"/>
                        <a:t>Healer of the sick</a:t>
                      </a:r>
                    </a:p>
                  </a:txBody>
                  <a:tcPr anchor="ctr"/>
                </a:tc>
                <a:tc>
                  <a:txBody>
                    <a:bodyPr/>
                    <a:lstStyle/>
                    <a:p>
                      <a:r>
                        <a:rPr lang="en-US" sz="1400" b="0" dirty="0"/>
                        <a:t>Isa. 35:5-6, 53: 4-5 </a:t>
                      </a:r>
                    </a:p>
                  </a:txBody>
                  <a:tcPr anchor="ctr"/>
                </a:tc>
                <a:tc>
                  <a:txBody>
                    <a:bodyPr/>
                    <a:lstStyle/>
                    <a:p>
                      <a:r>
                        <a:rPr lang="en-US" sz="1400" dirty="0"/>
                        <a:t>Matt. 11:4-5</a:t>
                      </a:r>
                    </a:p>
                  </a:txBody>
                  <a:tcPr anchor="ctr"/>
                </a:tc>
                <a:extLst>
                  <a:ext uri="{0D108BD9-81ED-4DB2-BD59-A6C34878D82A}">
                    <a16:rowId xmlns:a16="http://schemas.microsoft.com/office/drawing/2014/main" val="951545248"/>
                  </a:ext>
                </a:extLst>
              </a:tr>
              <a:tr h="370840">
                <a:tc>
                  <a:txBody>
                    <a:bodyPr/>
                    <a:lstStyle/>
                    <a:p>
                      <a:r>
                        <a:rPr lang="en-US" sz="1400" b="1" dirty="0"/>
                        <a:t>Rejected, despised, hated by his own people</a:t>
                      </a:r>
                    </a:p>
                  </a:txBody>
                  <a:tcPr anchor="ctr"/>
                </a:tc>
                <a:tc>
                  <a:txBody>
                    <a:bodyPr/>
                    <a:lstStyle/>
                    <a:p>
                      <a:r>
                        <a:rPr lang="en-US" sz="1400" b="0" dirty="0"/>
                        <a:t>Ps. 69:7-8</a:t>
                      </a:r>
                    </a:p>
                  </a:txBody>
                  <a:tcPr anchor="ctr"/>
                </a:tc>
                <a:tc>
                  <a:txBody>
                    <a:bodyPr/>
                    <a:lstStyle/>
                    <a:p>
                      <a:r>
                        <a:rPr lang="en-US" sz="1400" dirty="0"/>
                        <a:t>John 1:11</a:t>
                      </a:r>
                    </a:p>
                  </a:txBody>
                  <a:tcPr anchor="ctr"/>
                </a:tc>
                <a:extLst>
                  <a:ext uri="{0D108BD9-81ED-4DB2-BD59-A6C34878D82A}">
                    <a16:rowId xmlns:a16="http://schemas.microsoft.com/office/drawing/2014/main" val="832461061"/>
                  </a:ext>
                </a:extLst>
              </a:tr>
              <a:tr h="370840">
                <a:tc>
                  <a:txBody>
                    <a:bodyPr/>
                    <a:lstStyle/>
                    <a:p>
                      <a:r>
                        <a:rPr lang="en-US" sz="1400" b="1" dirty="0"/>
                        <a:t>Mocked and insulted</a:t>
                      </a:r>
                    </a:p>
                  </a:txBody>
                  <a:tcPr anchor="ctr"/>
                </a:tc>
                <a:tc>
                  <a:txBody>
                    <a:bodyPr/>
                    <a:lstStyle/>
                    <a:p>
                      <a:r>
                        <a:rPr lang="en-US" sz="1400" b="0" dirty="0"/>
                        <a:t>Ps. 22:6-8</a:t>
                      </a:r>
                    </a:p>
                  </a:txBody>
                  <a:tcPr anchor="ctr"/>
                </a:tc>
                <a:tc>
                  <a:txBody>
                    <a:bodyPr/>
                    <a:lstStyle/>
                    <a:p>
                      <a:r>
                        <a:rPr lang="en-US" sz="1400" dirty="0"/>
                        <a:t>Lk. 23:35-39</a:t>
                      </a:r>
                    </a:p>
                  </a:txBody>
                  <a:tcPr anchor="ctr"/>
                </a:tc>
                <a:extLst>
                  <a:ext uri="{0D108BD9-81ED-4DB2-BD59-A6C34878D82A}">
                    <a16:rowId xmlns:a16="http://schemas.microsoft.com/office/drawing/2014/main" val="3291175808"/>
                  </a:ext>
                </a:extLst>
              </a:tr>
              <a:tr h="370840">
                <a:tc>
                  <a:txBody>
                    <a:bodyPr/>
                    <a:lstStyle/>
                    <a:p>
                      <a:r>
                        <a:rPr lang="en-US" sz="1400" b="1" dirty="0"/>
                        <a:t>Betrayed for 30 pieces of silver</a:t>
                      </a:r>
                    </a:p>
                  </a:txBody>
                  <a:tcPr anchor="ctr"/>
                </a:tc>
                <a:tc>
                  <a:txBody>
                    <a:bodyPr/>
                    <a:lstStyle/>
                    <a:p>
                      <a:r>
                        <a:rPr lang="en-US" sz="1400" b="0" dirty="0"/>
                        <a:t>Zec. 11:12</a:t>
                      </a:r>
                    </a:p>
                  </a:txBody>
                  <a:tcPr anchor="ctr"/>
                </a:tc>
                <a:tc>
                  <a:txBody>
                    <a:bodyPr/>
                    <a:lstStyle/>
                    <a:p>
                      <a:r>
                        <a:rPr lang="en-US" sz="1400" dirty="0"/>
                        <a:t>Matt. 26:14-15</a:t>
                      </a:r>
                    </a:p>
                  </a:txBody>
                  <a:tcPr anchor="ctr"/>
                </a:tc>
                <a:extLst>
                  <a:ext uri="{0D108BD9-81ED-4DB2-BD59-A6C34878D82A}">
                    <a16:rowId xmlns:a16="http://schemas.microsoft.com/office/drawing/2014/main" val="96760720"/>
                  </a:ext>
                </a:extLst>
              </a:tr>
              <a:tr h="370840">
                <a:tc>
                  <a:txBody>
                    <a:bodyPr/>
                    <a:lstStyle/>
                    <a:p>
                      <a:r>
                        <a:rPr lang="en-US" sz="1400" b="1" dirty="0"/>
                        <a:t>Died by crucifixion</a:t>
                      </a:r>
                    </a:p>
                  </a:txBody>
                  <a:tcPr anchor="ctr"/>
                </a:tc>
                <a:tc>
                  <a:txBody>
                    <a:bodyPr/>
                    <a:lstStyle/>
                    <a:p>
                      <a:r>
                        <a:rPr lang="en-US" sz="1400" b="0" dirty="0"/>
                        <a:t>Ps. 22:16</a:t>
                      </a:r>
                    </a:p>
                  </a:txBody>
                  <a:tcPr anchor="ctr"/>
                </a:tc>
                <a:tc>
                  <a:txBody>
                    <a:bodyPr/>
                    <a:lstStyle/>
                    <a:p>
                      <a:r>
                        <a:rPr lang="en-US" sz="1400" dirty="0"/>
                        <a:t>Lk. 23:33</a:t>
                      </a:r>
                    </a:p>
                  </a:txBody>
                  <a:tcPr anchor="ctr"/>
                </a:tc>
                <a:extLst>
                  <a:ext uri="{0D108BD9-81ED-4DB2-BD59-A6C34878D82A}">
                    <a16:rowId xmlns:a16="http://schemas.microsoft.com/office/drawing/2014/main" val="3289361698"/>
                  </a:ext>
                </a:extLst>
              </a:tr>
              <a:tr h="370840">
                <a:tc>
                  <a:txBody>
                    <a:bodyPr/>
                    <a:lstStyle/>
                    <a:p>
                      <a:r>
                        <a:rPr lang="en-US" sz="1400" b="1" dirty="0"/>
                        <a:t>Soldiers gambled for His clothes</a:t>
                      </a:r>
                    </a:p>
                  </a:txBody>
                  <a:tcPr anchor="ctr"/>
                </a:tc>
                <a:tc>
                  <a:txBody>
                    <a:bodyPr/>
                    <a:lstStyle/>
                    <a:p>
                      <a:r>
                        <a:rPr lang="en-US" sz="1400" b="0" dirty="0"/>
                        <a:t>Ps. 22:18</a:t>
                      </a:r>
                    </a:p>
                  </a:txBody>
                  <a:tcPr anchor="ctr"/>
                </a:tc>
                <a:tc>
                  <a:txBody>
                    <a:bodyPr/>
                    <a:lstStyle/>
                    <a:p>
                      <a:r>
                        <a:rPr lang="en-US" sz="1400" dirty="0"/>
                        <a:t>Lk. 23:34</a:t>
                      </a:r>
                    </a:p>
                  </a:txBody>
                  <a:tcPr anchor="ctr"/>
                </a:tc>
                <a:extLst>
                  <a:ext uri="{0D108BD9-81ED-4DB2-BD59-A6C34878D82A}">
                    <a16:rowId xmlns:a16="http://schemas.microsoft.com/office/drawing/2014/main" val="1537923836"/>
                  </a:ext>
                </a:extLst>
              </a:tr>
              <a:tr h="370840">
                <a:tc>
                  <a:txBody>
                    <a:bodyPr/>
                    <a:lstStyle/>
                    <a:p>
                      <a:r>
                        <a:rPr lang="en-US" sz="1400" b="1" dirty="0"/>
                        <a:t>Raised from the dead</a:t>
                      </a:r>
                    </a:p>
                  </a:txBody>
                  <a:tcPr anchor="ctr"/>
                </a:tc>
                <a:tc>
                  <a:txBody>
                    <a:bodyPr/>
                    <a:lstStyle/>
                    <a:p>
                      <a:r>
                        <a:rPr lang="en-US" sz="1400" b="0" dirty="0"/>
                        <a:t>Ps. 16:10</a:t>
                      </a:r>
                    </a:p>
                  </a:txBody>
                  <a:tcPr anchor="ctr"/>
                </a:tc>
                <a:tc>
                  <a:txBody>
                    <a:bodyPr/>
                    <a:lstStyle/>
                    <a:p>
                      <a:r>
                        <a:rPr lang="en-US" sz="1400" dirty="0"/>
                        <a:t>Mark 16:6</a:t>
                      </a:r>
                    </a:p>
                  </a:txBody>
                  <a:tcPr anchor="ctr"/>
                </a:tc>
                <a:extLst>
                  <a:ext uri="{0D108BD9-81ED-4DB2-BD59-A6C34878D82A}">
                    <a16:rowId xmlns:a16="http://schemas.microsoft.com/office/drawing/2014/main" val="3448668055"/>
                  </a:ext>
                </a:extLst>
              </a:tr>
            </a:tbl>
          </a:graphicData>
        </a:graphic>
      </p:graphicFrame>
      <p:sp>
        <p:nvSpPr>
          <p:cNvPr id="7" name="TextBox 6">
            <a:extLst>
              <a:ext uri="{FF2B5EF4-FFF2-40B4-BE49-F238E27FC236}">
                <a16:creationId xmlns:a16="http://schemas.microsoft.com/office/drawing/2014/main" id="{D60ABE35-D208-4C3C-F7A0-6525DECF14A8}"/>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Jesus: The Messiah</a:t>
            </a:r>
          </a:p>
        </p:txBody>
      </p:sp>
      <p:pic>
        <p:nvPicPr>
          <p:cNvPr id="3074" name="Picture 2" descr="55 Old Testament Prophecies about Jesus - Jesus Film Project">
            <a:extLst>
              <a:ext uri="{FF2B5EF4-FFF2-40B4-BE49-F238E27FC236}">
                <a16:creationId xmlns:a16="http://schemas.microsoft.com/office/drawing/2014/main" id="{6C7CD957-566A-EABA-3C0D-AB9D8C4B68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1821" y="202056"/>
            <a:ext cx="2114550" cy="12960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son: Jesus</a:t>
            </a:r>
          </a:p>
        </p:txBody>
      </p:sp>
      <p:pic>
        <p:nvPicPr>
          <p:cNvPr id="11" name="Picture 10">
            <a:extLst>
              <a:ext uri="{FF2B5EF4-FFF2-40B4-BE49-F238E27FC236}">
                <a16:creationId xmlns:a16="http://schemas.microsoft.com/office/drawing/2014/main" id="{56F5FA1B-3762-DCCA-8802-F1E41ABD0F90}"/>
              </a:ext>
            </a:extLst>
          </p:cNvPr>
          <p:cNvPicPr>
            <a:picLocks noChangeAspect="1"/>
          </p:cNvPicPr>
          <p:nvPr/>
        </p:nvPicPr>
        <p:blipFill rotWithShape="1">
          <a:blip r:embed="rId3"/>
          <a:srcRect t="-2014"/>
          <a:stretch/>
        </p:blipFill>
        <p:spPr>
          <a:xfrm>
            <a:off x="0" y="6056387"/>
            <a:ext cx="9144000" cy="990601"/>
          </a:xfrm>
          <a:prstGeom prst="rect">
            <a:avLst/>
          </a:prstGeom>
        </p:spPr>
      </p:pic>
      <p:graphicFrame>
        <p:nvGraphicFramePr>
          <p:cNvPr id="2" name="Table 2">
            <a:extLst>
              <a:ext uri="{FF2B5EF4-FFF2-40B4-BE49-F238E27FC236}">
                <a16:creationId xmlns:a16="http://schemas.microsoft.com/office/drawing/2014/main" id="{4AEAF80E-E107-F58C-F62C-C2AE1142AE5C}"/>
              </a:ext>
            </a:extLst>
          </p:cNvPr>
          <p:cNvGraphicFramePr>
            <a:graphicFrameLocks noGrp="1"/>
          </p:cNvGraphicFramePr>
          <p:nvPr>
            <p:extLst>
              <p:ext uri="{D42A27DB-BD31-4B8C-83A1-F6EECF244321}">
                <p14:modId xmlns:p14="http://schemas.microsoft.com/office/powerpoint/2010/main" val="164542796"/>
              </p:ext>
            </p:extLst>
          </p:nvPr>
        </p:nvGraphicFramePr>
        <p:xfrm>
          <a:off x="228600" y="1591575"/>
          <a:ext cx="8648701" cy="4087382"/>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643551257"/>
                    </a:ext>
                  </a:extLst>
                </a:gridCol>
                <a:gridCol w="2514600">
                  <a:extLst>
                    <a:ext uri="{9D8B030D-6E8A-4147-A177-3AD203B41FA5}">
                      <a16:colId xmlns:a16="http://schemas.microsoft.com/office/drawing/2014/main" val="254945273"/>
                    </a:ext>
                  </a:extLst>
                </a:gridCol>
                <a:gridCol w="1600200">
                  <a:extLst>
                    <a:ext uri="{9D8B030D-6E8A-4147-A177-3AD203B41FA5}">
                      <a16:colId xmlns:a16="http://schemas.microsoft.com/office/drawing/2014/main" val="176269415"/>
                    </a:ext>
                  </a:extLst>
                </a:gridCol>
                <a:gridCol w="2705101">
                  <a:extLst>
                    <a:ext uri="{9D8B030D-6E8A-4147-A177-3AD203B41FA5}">
                      <a16:colId xmlns:a16="http://schemas.microsoft.com/office/drawing/2014/main" val="721627541"/>
                    </a:ext>
                  </a:extLst>
                </a:gridCol>
              </a:tblGrid>
              <a:tr h="344265">
                <a:tc gridSpan="4">
                  <a:txBody>
                    <a:bodyPr/>
                    <a:lstStyle/>
                    <a:p>
                      <a:pPr algn="ctr"/>
                      <a:r>
                        <a:rPr lang="en-US" dirty="0"/>
                        <a:t>Attributes of God reflected in Jesus</a:t>
                      </a:r>
                    </a:p>
                  </a:txBody>
                  <a:tcPr>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7527545"/>
                  </a:ext>
                </a:extLst>
              </a:tr>
              <a:tr h="545087">
                <a:tc rowSpan="2">
                  <a:txBody>
                    <a:bodyPr/>
                    <a:lstStyle/>
                    <a:p>
                      <a:r>
                        <a:rPr lang="en-US" sz="1600" b="0" dirty="0"/>
                        <a:t>Eternal and Infinite</a:t>
                      </a:r>
                    </a:p>
                  </a:txBody>
                  <a:tcPr>
                    <a:solidFill>
                      <a:schemeClr val="accent2">
                        <a:lumMod val="40000"/>
                        <a:lumOff val="60000"/>
                      </a:schemeClr>
                    </a:solidFill>
                  </a:tcPr>
                </a:tc>
                <a:tc>
                  <a:txBody>
                    <a:bodyPr/>
                    <a:lstStyle/>
                    <a:p>
                      <a:r>
                        <a:rPr lang="en-US" sz="1200" b="0" i="1" dirty="0"/>
                        <a:t>“I tell you the truth,” Jesus answered, “before Abraham was born, I am!” </a:t>
                      </a:r>
                    </a:p>
                    <a:p>
                      <a:r>
                        <a:rPr lang="en-US" sz="1000" b="0" i="1" dirty="0"/>
                        <a:t>(John 8:58)</a:t>
                      </a:r>
                    </a:p>
                  </a:txBody>
                  <a:tcPr>
                    <a:solidFill>
                      <a:schemeClr val="accent2">
                        <a:lumMod val="40000"/>
                        <a:lumOff val="60000"/>
                      </a:schemeClr>
                    </a:solidFill>
                  </a:tcPr>
                </a:tc>
                <a:tc rowSpan="2">
                  <a:txBody>
                    <a:bodyPr/>
                    <a:lstStyle/>
                    <a:p>
                      <a:r>
                        <a:rPr lang="en-US" sz="1600" b="0" dirty="0"/>
                        <a:t>Always present</a:t>
                      </a:r>
                    </a:p>
                    <a:p>
                      <a:r>
                        <a:rPr lang="en-US" sz="1400" b="0" dirty="0"/>
                        <a:t>(omnipresent)</a:t>
                      </a:r>
                    </a:p>
                  </a:txBody>
                  <a:tcPr>
                    <a:solidFill>
                      <a:schemeClr val="accent2">
                        <a:lumMod val="40000"/>
                        <a:lumOff val="60000"/>
                      </a:schemeClr>
                    </a:solidFill>
                  </a:tcPr>
                </a:tc>
                <a:tc rowSpan="2">
                  <a:txBody>
                    <a:bodyPr/>
                    <a:lstStyle/>
                    <a:p>
                      <a:r>
                        <a:rPr lang="en-US" sz="1200" b="0" i="1" dirty="0"/>
                        <a:t>…And surely I am with you always, to the very end of the age. </a:t>
                      </a:r>
                      <a:r>
                        <a:rPr lang="en-US" sz="1000" b="0" i="1" dirty="0"/>
                        <a:t>( Matthew 28:20)</a:t>
                      </a:r>
                    </a:p>
                  </a:txBody>
                  <a:tcPr>
                    <a:solidFill>
                      <a:schemeClr val="accent2">
                        <a:lumMod val="40000"/>
                        <a:lumOff val="60000"/>
                      </a:schemeClr>
                    </a:solidFill>
                  </a:tcPr>
                </a:tc>
                <a:extLst>
                  <a:ext uri="{0D108BD9-81ED-4DB2-BD59-A6C34878D82A}">
                    <a16:rowId xmlns:a16="http://schemas.microsoft.com/office/drawing/2014/main" val="4113187424"/>
                  </a:ext>
                </a:extLst>
              </a:tr>
              <a:tr h="229510">
                <a:tc vMerge="1">
                  <a:txBody>
                    <a:bodyPr/>
                    <a:lstStyle/>
                    <a:p>
                      <a:endParaRPr lang="en-US"/>
                    </a:p>
                  </a:txBody>
                  <a:tcPr/>
                </a:tc>
                <a:tc>
                  <a:txBody>
                    <a:bodyPr/>
                    <a:lstStyle/>
                    <a:p>
                      <a:r>
                        <a:rPr lang="en-US" sz="1000" b="0" dirty="0"/>
                        <a:t>Jn. 1:1, 4, 17:5; Heb. 7:3, Rev. 1:8</a:t>
                      </a:r>
                    </a:p>
                  </a:txBody>
                  <a:tcPr>
                    <a:solidFill>
                      <a:schemeClr val="accent2">
                        <a:lumMod val="40000"/>
                        <a:lumOff val="60000"/>
                      </a:schemeClr>
                    </a:solidFill>
                  </a:tcPr>
                </a:tc>
                <a:tc vMerge="1">
                  <a:txBody>
                    <a:bodyPr/>
                    <a:lstStyle/>
                    <a:p>
                      <a:endParaRPr lang="en-US" dirty="0"/>
                    </a:p>
                  </a:txBody>
                  <a:tcPr/>
                </a:tc>
                <a:tc vMerge="1">
                  <a:txBody>
                    <a:bodyPr/>
                    <a:lstStyle/>
                    <a:p>
                      <a:endParaRPr lang="en-US" sz="1000" b="0" dirty="0"/>
                    </a:p>
                  </a:txBody>
                  <a:tcPr>
                    <a:solidFill>
                      <a:schemeClr val="accent2">
                        <a:lumMod val="40000"/>
                        <a:lumOff val="60000"/>
                      </a:schemeClr>
                    </a:solidFill>
                  </a:tcPr>
                </a:tc>
                <a:extLst>
                  <a:ext uri="{0D108BD9-81ED-4DB2-BD59-A6C34878D82A}">
                    <a16:rowId xmlns:a16="http://schemas.microsoft.com/office/drawing/2014/main" val="709996420"/>
                  </a:ext>
                </a:extLst>
              </a:tr>
              <a:tr h="860663">
                <a:tc rowSpan="2">
                  <a:txBody>
                    <a:bodyPr/>
                    <a:lstStyle/>
                    <a:p>
                      <a:r>
                        <a:rPr lang="en-US" sz="1600" b="0" dirty="0"/>
                        <a:t>All knowing </a:t>
                      </a:r>
                    </a:p>
                    <a:p>
                      <a:r>
                        <a:rPr lang="en-US" sz="1400" b="0" dirty="0"/>
                        <a:t>(omniscient)</a:t>
                      </a:r>
                    </a:p>
                  </a:txBody>
                  <a:tcPr>
                    <a:solidFill>
                      <a:schemeClr val="accent2">
                        <a:lumMod val="20000"/>
                        <a:lumOff val="80000"/>
                      </a:schemeClr>
                    </a:solidFill>
                  </a:tcPr>
                </a:tc>
                <a:tc>
                  <a:txBody>
                    <a:bodyPr/>
                    <a:lstStyle/>
                    <a:p>
                      <a:r>
                        <a:rPr lang="en-US" sz="1200" b="0" i="1" dirty="0"/>
                        <a:t>Yet there are some of you who do not believe, For Jesus had known from the beginning which of them did not believe and who would betray him. </a:t>
                      </a:r>
                      <a:r>
                        <a:rPr lang="en-US" sz="1000" b="0" i="1" dirty="0"/>
                        <a:t>(John 6:64)</a:t>
                      </a:r>
                    </a:p>
                  </a:txBody>
                  <a:tcPr>
                    <a:solidFill>
                      <a:schemeClr val="accent2">
                        <a:lumMod val="20000"/>
                        <a:lumOff val="80000"/>
                      </a:schemeClr>
                    </a:solidFill>
                  </a:tcPr>
                </a:tc>
                <a:tc rowSpan="2">
                  <a:txBody>
                    <a:bodyPr/>
                    <a:lstStyle/>
                    <a:p>
                      <a:r>
                        <a:rPr lang="en-US" sz="1600" b="0"/>
                        <a:t>Changeless</a:t>
                      </a:r>
                      <a:endParaRPr lang="en-US" sz="1600" b="0" dirty="0"/>
                    </a:p>
                  </a:txBody>
                  <a:tcPr>
                    <a:solidFill>
                      <a:schemeClr val="accent2">
                        <a:lumMod val="20000"/>
                        <a:lumOff val="80000"/>
                      </a:schemeClr>
                    </a:solidFill>
                  </a:tcPr>
                </a:tc>
                <a:tc>
                  <a:txBody>
                    <a:bodyPr/>
                    <a:lstStyle/>
                    <a:p>
                      <a:r>
                        <a:rPr lang="en-US" sz="1200" b="0" i="1" dirty="0"/>
                        <a:t>Jesus Christ is the same yesterday and today and forever. </a:t>
                      </a:r>
                      <a:r>
                        <a:rPr lang="en-US" sz="1000" b="0" i="1" dirty="0"/>
                        <a:t>(Hebrews 13:8)</a:t>
                      </a:r>
                    </a:p>
                  </a:txBody>
                  <a:tcPr>
                    <a:solidFill>
                      <a:schemeClr val="accent2">
                        <a:lumMod val="20000"/>
                        <a:lumOff val="80000"/>
                      </a:schemeClr>
                    </a:solidFill>
                  </a:tcPr>
                </a:tc>
                <a:extLst>
                  <a:ext uri="{0D108BD9-81ED-4DB2-BD59-A6C34878D82A}">
                    <a16:rowId xmlns:a16="http://schemas.microsoft.com/office/drawing/2014/main" val="1884515119"/>
                  </a:ext>
                </a:extLst>
              </a:tr>
              <a:tr h="229510">
                <a:tc vMerge="1">
                  <a:txBody>
                    <a:bodyPr/>
                    <a:lstStyle/>
                    <a:p>
                      <a:endParaRPr lang="en-US"/>
                    </a:p>
                  </a:txBody>
                  <a:tcPr/>
                </a:tc>
                <a:tc>
                  <a:txBody>
                    <a:bodyPr/>
                    <a:lstStyle/>
                    <a:p>
                      <a:r>
                        <a:rPr lang="en-US" sz="1000" b="0" dirty="0"/>
                        <a:t>Jn. 2:25, 13:11, 18:4</a:t>
                      </a:r>
                    </a:p>
                  </a:txBody>
                  <a:tcPr>
                    <a:solidFill>
                      <a:schemeClr val="accent2">
                        <a:lumMod val="20000"/>
                        <a:lumOff val="80000"/>
                      </a:schemeClr>
                    </a:solidFill>
                  </a:tcPr>
                </a:tc>
                <a:tc vMerge="1">
                  <a:txBody>
                    <a:bodyPr/>
                    <a:lstStyle/>
                    <a:p>
                      <a:endParaRPr lang="en-US"/>
                    </a:p>
                  </a:txBody>
                  <a:tcPr/>
                </a:tc>
                <a:tc>
                  <a:txBody>
                    <a:bodyPr/>
                    <a:lstStyle/>
                    <a:p>
                      <a:r>
                        <a:rPr lang="en-US" sz="1000" b="0" dirty="0"/>
                        <a:t>Heb. 1:10-12</a:t>
                      </a:r>
                    </a:p>
                  </a:txBody>
                  <a:tcPr>
                    <a:solidFill>
                      <a:schemeClr val="accent2">
                        <a:lumMod val="20000"/>
                        <a:lumOff val="80000"/>
                      </a:schemeClr>
                    </a:solidFill>
                  </a:tcPr>
                </a:tc>
                <a:extLst>
                  <a:ext uri="{0D108BD9-81ED-4DB2-BD59-A6C34878D82A}">
                    <a16:rowId xmlns:a16="http://schemas.microsoft.com/office/drawing/2014/main" val="1708304078"/>
                  </a:ext>
                </a:extLst>
              </a:tr>
              <a:tr h="875008">
                <a:tc rowSpan="2">
                  <a:txBody>
                    <a:bodyPr/>
                    <a:lstStyle/>
                    <a:p>
                      <a:r>
                        <a:rPr lang="en-US" sz="1600" dirty="0"/>
                        <a:t>All Powerful</a:t>
                      </a:r>
                    </a:p>
                    <a:p>
                      <a:r>
                        <a:rPr lang="en-US" sz="1400" dirty="0"/>
                        <a:t>(omnipotent)</a:t>
                      </a:r>
                    </a:p>
                  </a:txBody>
                  <a:tcPr>
                    <a:solidFill>
                      <a:schemeClr val="accent2">
                        <a:lumMod val="40000"/>
                        <a:lumOff val="60000"/>
                      </a:schemeClr>
                    </a:solidFill>
                  </a:tcPr>
                </a:tc>
                <a:tc>
                  <a:txBody>
                    <a:bodyPr/>
                    <a:lstStyle/>
                    <a:p>
                      <a:r>
                        <a:rPr lang="en-US" sz="1200" i="0" dirty="0"/>
                        <a:t>He got up, rebuked the wind and said to the waves: “Quiet! Be still!” Then the wind died down and it was completely calm. </a:t>
                      </a:r>
                      <a:r>
                        <a:rPr lang="en-US" sz="1000" i="0" dirty="0"/>
                        <a:t>(Mark 4:39)</a:t>
                      </a:r>
                    </a:p>
                  </a:txBody>
                  <a:tcPr>
                    <a:solidFill>
                      <a:schemeClr val="accent2">
                        <a:lumMod val="40000"/>
                        <a:lumOff val="60000"/>
                      </a:schemeClr>
                    </a:solidFill>
                  </a:tcPr>
                </a:tc>
                <a:tc rowSpan="2">
                  <a:txBody>
                    <a:bodyPr/>
                    <a:lstStyle/>
                    <a:p>
                      <a:r>
                        <a:rPr lang="en-US" sz="1600" b="0" dirty="0"/>
                        <a:t>Full of grace</a:t>
                      </a:r>
                    </a:p>
                  </a:txBody>
                  <a:tcPr>
                    <a:solidFill>
                      <a:schemeClr val="accent2">
                        <a:lumMod val="40000"/>
                        <a:lumOff val="60000"/>
                      </a:schemeClr>
                    </a:solidFill>
                  </a:tcPr>
                </a:tc>
                <a:tc>
                  <a:txBody>
                    <a:bodyPr/>
                    <a:lstStyle/>
                    <a:p>
                      <a:r>
                        <a:rPr lang="en-US" sz="1200" b="0" i="1" dirty="0"/>
                        <a:t>The Word became flesh and made his dwelling among us. We have seen his glory, the glory of the One and Only, who came form the  Father, full of grace and truth</a:t>
                      </a:r>
                      <a:r>
                        <a:rPr lang="en-US" sz="1100" b="0" i="1" dirty="0"/>
                        <a:t>. </a:t>
                      </a:r>
                      <a:r>
                        <a:rPr lang="en-US" sz="1000" b="0" i="1" dirty="0"/>
                        <a:t>(John 1:14)</a:t>
                      </a:r>
                    </a:p>
                  </a:txBody>
                  <a:tcPr>
                    <a:solidFill>
                      <a:schemeClr val="accent2">
                        <a:lumMod val="40000"/>
                        <a:lumOff val="60000"/>
                      </a:schemeClr>
                    </a:solidFill>
                  </a:tcPr>
                </a:tc>
                <a:extLst>
                  <a:ext uri="{0D108BD9-81ED-4DB2-BD59-A6C34878D82A}">
                    <a16:rowId xmlns:a16="http://schemas.microsoft.com/office/drawing/2014/main" val="1140385032"/>
                  </a:ext>
                </a:extLst>
              </a:tr>
              <a:tr h="429782">
                <a:tc vMerge="1">
                  <a:txBody>
                    <a:bodyPr/>
                    <a:lstStyle/>
                    <a:p>
                      <a:endParaRPr lang="en-US"/>
                    </a:p>
                  </a:txBody>
                  <a:tcPr/>
                </a:tc>
                <a:tc>
                  <a:txBody>
                    <a:bodyPr/>
                    <a:lstStyle/>
                    <a:p>
                      <a:r>
                        <a:rPr lang="en-US" sz="1000" dirty="0"/>
                        <a:t>Matt. 4:24, 8: 5-13, 9:18-26; Mk. 1:24-26, 5:1-17, 4:37-41, Jn. 11:11-44, 6:16-21</a:t>
                      </a:r>
                      <a:endParaRPr lang="en-US" sz="1000" i="0" dirty="0"/>
                    </a:p>
                  </a:txBody>
                  <a:tcPr>
                    <a:solidFill>
                      <a:schemeClr val="accent2">
                        <a:lumMod val="40000"/>
                        <a:lumOff val="60000"/>
                      </a:schemeClr>
                    </a:solidFill>
                  </a:tcPr>
                </a:tc>
                <a:tc vMerge="1">
                  <a:txBody>
                    <a:bodyPr/>
                    <a:lstStyle/>
                    <a:p>
                      <a:endParaRPr lang="en-US"/>
                    </a:p>
                  </a:txBody>
                  <a:tcPr/>
                </a:tc>
                <a:tc>
                  <a:txBody>
                    <a:bodyPr/>
                    <a:lstStyle/>
                    <a:p>
                      <a:r>
                        <a:rPr lang="en-US" sz="1000" b="0" dirty="0"/>
                        <a:t>Jn. 1:17, Rev. 22:21</a:t>
                      </a:r>
                      <a:endParaRPr lang="en-US" sz="1000" b="0" i="1" dirty="0"/>
                    </a:p>
                  </a:txBody>
                  <a:tcPr>
                    <a:solidFill>
                      <a:schemeClr val="accent2">
                        <a:lumMod val="40000"/>
                        <a:lumOff val="60000"/>
                      </a:schemeClr>
                    </a:solidFill>
                  </a:tcPr>
                </a:tc>
                <a:extLst>
                  <a:ext uri="{0D108BD9-81ED-4DB2-BD59-A6C34878D82A}">
                    <a16:rowId xmlns:a16="http://schemas.microsoft.com/office/drawing/2014/main" val="3799334157"/>
                  </a:ext>
                </a:extLst>
              </a:tr>
            </a:tbl>
          </a:graphicData>
        </a:graphic>
      </p:graphicFrame>
      <p:sp>
        <p:nvSpPr>
          <p:cNvPr id="7" name="TextBox 6">
            <a:extLst>
              <a:ext uri="{FF2B5EF4-FFF2-40B4-BE49-F238E27FC236}">
                <a16:creationId xmlns:a16="http://schemas.microsoft.com/office/drawing/2014/main" id="{DB9BCDD8-0727-D6F8-645A-0A81E3192D36}"/>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Jesus: God incarnate (God in the flesh)</a:t>
            </a:r>
          </a:p>
        </p:txBody>
      </p:sp>
      <p:pic>
        <p:nvPicPr>
          <p:cNvPr id="1026" name="Picture 2">
            <a:extLst>
              <a:ext uri="{FF2B5EF4-FFF2-40B4-BE49-F238E27FC236}">
                <a16:creationId xmlns:a16="http://schemas.microsoft.com/office/drawing/2014/main" id="{AA2B47A2-AC57-50A4-268C-4302100B57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0350" y="317618"/>
            <a:ext cx="2266950" cy="72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84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son: Jesus</a:t>
            </a:r>
          </a:p>
        </p:txBody>
      </p:sp>
      <p:pic>
        <p:nvPicPr>
          <p:cNvPr id="11" name="Picture 10">
            <a:extLst>
              <a:ext uri="{FF2B5EF4-FFF2-40B4-BE49-F238E27FC236}">
                <a16:creationId xmlns:a16="http://schemas.microsoft.com/office/drawing/2014/main" id="{56F5FA1B-3762-DCCA-8802-F1E41ABD0F90}"/>
              </a:ext>
            </a:extLst>
          </p:cNvPr>
          <p:cNvPicPr>
            <a:picLocks noChangeAspect="1"/>
          </p:cNvPicPr>
          <p:nvPr/>
        </p:nvPicPr>
        <p:blipFill rotWithShape="1">
          <a:blip r:embed="rId3"/>
          <a:srcRect t="-2014"/>
          <a:stretch/>
        </p:blipFill>
        <p:spPr>
          <a:xfrm>
            <a:off x="0" y="6056387"/>
            <a:ext cx="9144000" cy="990601"/>
          </a:xfrm>
          <a:prstGeom prst="rect">
            <a:avLst/>
          </a:prstGeom>
        </p:spPr>
      </p:pic>
      <p:graphicFrame>
        <p:nvGraphicFramePr>
          <p:cNvPr id="2" name="Table 2">
            <a:extLst>
              <a:ext uri="{FF2B5EF4-FFF2-40B4-BE49-F238E27FC236}">
                <a16:creationId xmlns:a16="http://schemas.microsoft.com/office/drawing/2014/main" id="{4AEAF80E-E107-F58C-F62C-C2AE1142AE5C}"/>
              </a:ext>
            </a:extLst>
          </p:cNvPr>
          <p:cNvGraphicFramePr>
            <a:graphicFrameLocks noGrp="1"/>
          </p:cNvGraphicFramePr>
          <p:nvPr>
            <p:extLst>
              <p:ext uri="{D42A27DB-BD31-4B8C-83A1-F6EECF244321}">
                <p14:modId xmlns:p14="http://schemas.microsoft.com/office/powerpoint/2010/main" val="1295870921"/>
              </p:ext>
            </p:extLst>
          </p:nvPr>
        </p:nvGraphicFramePr>
        <p:xfrm>
          <a:off x="228600" y="1591575"/>
          <a:ext cx="8648701" cy="424942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643551257"/>
                    </a:ext>
                  </a:extLst>
                </a:gridCol>
                <a:gridCol w="2514600">
                  <a:extLst>
                    <a:ext uri="{9D8B030D-6E8A-4147-A177-3AD203B41FA5}">
                      <a16:colId xmlns:a16="http://schemas.microsoft.com/office/drawing/2014/main" val="254945273"/>
                    </a:ext>
                  </a:extLst>
                </a:gridCol>
                <a:gridCol w="1600200">
                  <a:extLst>
                    <a:ext uri="{9D8B030D-6E8A-4147-A177-3AD203B41FA5}">
                      <a16:colId xmlns:a16="http://schemas.microsoft.com/office/drawing/2014/main" val="176269415"/>
                    </a:ext>
                  </a:extLst>
                </a:gridCol>
                <a:gridCol w="2705101">
                  <a:extLst>
                    <a:ext uri="{9D8B030D-6E8A-4147-A177-3AD203B41FA5}">
                      <a16:colId xmlns:a16="http://schemas.microsoft.com/office/drawing/2014/main" val="721627541"/>
                    </a:ext>
                  </a:extLst>
                </a:gridCol>
              </a:tblGrid>
              <a:tr h="370840">
                <a:tc gridSpan="4">
                  <a:txBody>
                    <a:bodyPr/>
                    <a:lstStyle/>
                    <a:p>
                      <a:pPr algn="ctr"/>
                      <a:r>
                        <a:rPr lang="en-US" dirty="0"/>
                        <a:t>Attributes of God reflected in Jesus</a:t>
                      </a:r>
                    </a:p>
                  </a:txBody>
                  <a:tcPr>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7527545"/>
                  </a:ext>
                </a:extLst>
              </a:tr>
              <a:tr h="185420">
                <a:tc rowSpan="2">
                  <a:txBody>
                    <a:bodyPr/>
                    <a:lstStyle/>
                    <a:p>
                      <a:r>
                        <a:rPr lang="en-US" sz="1600" dirty="0"/>
                        <a:t>Compassionate</a:t>
                      </a:r>
                    </a:p>
                  </a:txBody>
                  <a:tcPr>
                    <a:solidFill>
                      <a:schemeClr val="accent2">
                        <a:lumMod val="40000"/>
                        <a:lumOff val="60000"/>
                      </a:schemeClr>
                    </a:solidFill>
                  </a:tcPr>
                </a:tc>
                <a:tc>
                  <a:txBody>
                    <a:bodyPr/>
                    <a:lstStyle/>
                    <a:p>
                      <a:r>
                        <a:rPr lang="en-US" sz="1050" i="1" dirty="0"/>
                        <a:t>I have compassion for these people; they have already been with me three days and have nothing to eat</a:t>
                      </a:r>
                      <a:r>
                        <a:rPr lang="en-US" sz="1000" i="1" dirty="0"/>
                        <a:t>. (Mark 8:2)</a:t>
                      </a:r>
                    </a:p>
                  </a:txBody>
                  <a:tcPr>
                    <a:solidFill>
                      <a:schemeClr val="accent2">
                        <a:lumMod val="40000"/>
                        <a:lumOff val="60000"/>
                      </a:schemeClr>
                    </a:solidFill>
                  </a:tcPr>
                </a:tc>
                <a:tc rowSpan="2">
                  <a:txBody>
                    <a:bodyPr/>
                    <a:lstStyle/>
                    <a:p>
                      <a:r>
                        <a:rPr lang="en-US" sz="1600" dirty="0"/>
                        <a:t>Loving</a:t>
                      </a:r>
                    </a:p>
                  </a:txBody>
                  <a:tcPr>
                    <a:solidFill>
                      <a:schemeClr val="accent2">
                        <a:lumMod val="40000"/>
                        <a:lumOff val="60000"/>
                      </a:schemeClr>
                    </a:solidFill>
                  </a:tcPr>
                </a:tc>
                <a:tc>
                  <a:txBody>
                    <a:bodyPr/>
                    <a:lstStyle/>
                    <a:p>
                      <a:r>
                        <a:rPr lang="en-US" sz="1050" i="1" dirty="0"/>
                        <a:t>Greater love has no one than this, that he lay down his life for his friends. </a:t>
                      </a:r>
                      <a:r>
                        <a:rPr lang="en-US" sz="1000" i="1" dirty="0"/>
                        <a:t>(John 15:13)</a:t>
                      </a:r>
                    </a:p>
                  </a:txBody>
                  <a:tcPr>
                    <a:solidFill>
                      <a:schemeClr val="accent2">
                        <a:lumMod val="40000"/>
                        <a:lumOff val="60000"/>
                      </a:schemeClr>
                    </a:solidFill>
                  </a:tcPr>
                </a:tc>
                <a:extLst>
                  <a:ext uri="{0D108BD9-81ED-4DB2-BD59-A6C34878D82A}">
                    <a16:rowId xmlns:a16="http://schemas.microsoft.com/office/drawing/2014/main" val="4113187424"/>
                  </a:ext>
                </a:extLst>
              </a:tr>
              <a:tr h="185420">
                <a:tc vMerge="1">
                  <a:txBody>
                    <a:bodyPr/>
                    <a:lstStyle/>
                    <a:p>
                      <a:endParaRPr lang="en-US"/>
                    </a:p>
                  </a:txBody>
                  <a:tcPr/>
                </a:tc>
                <a:tc>
                  <a:txBody>
                    <a:bodyPr/>
                    <a:lstStyle/>
                    <a:p>
                      <a:r>
                        <a:rPr lang="en-US" sz="1000" dirty="0"/>
                        <a:t>Mk. 9:36, Jas. 5:11</a:t>
                      </a:r>
                    </a:p>
                  </a:txBody>
                  <a:tcPr>
                    <a:solidFill>
                      <a:schemeClr val="accent2">
                        <a:lumMod val="40000"/>
                        <a:lumOff val="60000"/>
                      </a:schemeClr>
                    </a:solidFill>
                  </a:tcPr>
                </a:tc>
                <a:tc vMerge="1">
                  <a:txBody>
                    <a:bodyPr/>
                    <a:lstStyle/>
                    <a:p>
                      <a:endParaRPr lang="en-US"/>
                    </a:p>
                  </a:txBody>
                  <a:tcPr/>
                </a:tc>
                <a:tc>
                  <a:txBody>
                    <a:bodyPr/>
                    <a:lstStyle/>
                    <a:p>
                      <a:r>
                        <a:rPr lang="en-US" sz="1000" dirty="0"/>
                        <a:t>Rom. 5:8, Eph. 2:4, 1 Jn. 4:9-10</a:t>
                      </a:r>
                    </a:p>
                  </a:txBody>
                  <a:tcPr>
                    <a:solidFill>
                      <a:schemeClr val="accent2">
                        <a:lumMod val="40000"/>
                        <a:lumOff val="60000"/>
                      </a:schemeClr>
                    </a:solidFill>
                  </a:tcPr>
                </a:tc>
                <a:extLst>
                  <a:ext uri="{0D108BD9-81ED-4DB2-BD59-A6C34878D82A}">
                    <a16:rowId xmlns:a16="http://schemas.microsoft.com/office/drawing/2014/main" val="709996420"/>
                  </a:ext>
                </a:extLst>
              </a:tr>
              <a:tr h="185420">
                <a:tc rowSpan="2">
                  <a:txBody>
                    <a:bodyPr/>
                    <a:lstStyle/>
                    <a:p>
                      <a:r>
                        <a:rPr lang="en-US" sz="1600" dirty="0"/>
                        <a:t>Creator</a:t>
                      </a:r>
                    </a:p>
                  </a:txBody>
                  <a:tcPr>
                    <a:solidFill>
                      <a:schemeClr val="accent2">
                        <a:lumMod val="20000"/>
                        <a:lumOff val="80000"/>
                      </a:schemeClr>
                    </a:solidFill>
                  </a:tcPr>
                </a:tc>
                <a:tc>
                  <a:txBody>
                    <a:bodyPr/>
                    <a:lstStyle/>
                    <a:p>
                      <a:r>
                        <a:rPr lang="en-US" sz="1050" i="1" dirty="0"/>
                        <a:t>Through him all thing were made; without him nothing was made that has been made. </a:t>
                      </a:r>
                    </a:p>
                    <a:p>
                      <a:r>
                        <a:rPr lang="en-US" sz="1000" i="1" dirty="0"/>
                        <a:t>(John 1:3)</a:t>
                      </a:r>
                    </a:p>
                  </a:txBody>
                  <a:tcPr>
                    <a:solidFill>
                      <a:schemeClr val="accent2">
                        <a:lumMod val="20000"/>
                        <a:lumOff val="80000"/>
                      </a:schemeClr>
                    </a:solidFill>
                  </a:tcPr>
                </a:tc>
                <a:tc rowSpan="2">
                  <a:txBody>
                    <a:bodyPr/>
                    <a:lstStyle/>
                    <a:p>
                      <a:r>
                        <a:rPr lang="en-US" sz="1600" b="0" dirty="0"/>
                        <a:t>One with the Father</a:t>
                      </a:r>
                    </a:p>
                  </a:txBody>
                  <a:tcPr>
                    <a:solidFill>
                      <a:schemeClr val="accent2">
                        <a:lumMod val="20000"/>
                        <a:lumOff val="80000"/>
                      </a:schemeClr>
                    </a:solidFill>
                  </a:tcPr>
                </a:tc>
                <a:tc>
                  <a:txBody>
                    <a:bodyPr/>
                    <a:lstStyle/>
                    <a:p>
                      <a:r>
                        <a:rPr lang="en-US" sz="1050" b="0" i="1" dirty="0"/>
                        <a:t>If you really knew me, you would know my Father as well. From now on, you do know him and have seen him. …Anyone who has seen me has seen the Father. …Believe me when I say that I am in the Father and the Father is in me. </a:t>
                      </a:r>
                      <a:r>
                        <a:rPr lang="en-US" sz="1000" b="0" i="1" dirty="0"/>
                        <a:t>( John 14: 7, 9, 11)</a:t>
                      </a:r>
                    </a:p>
                  </a:txBody>
                  <a:tcPr>
                    <a:solidFill>
                      <a:schemeClr val="accent2">
                        <a:lumMod val="20000"/>
                        <a:lumOff val="80000"/>
                      </a:schemeClr>
                    </a:solidFill>
                  </a:tcPr>
                </a:tc>
                <a:extLst>
                  <a:ext uri="{0D108BD9-81ED-4DB2-BD59-A6C34878D82A}">
                    <a16:rowId xmlns:a16="http://schemas.microsoft.com/office/drawing/2014/main" val="1884515119"/>
                  </a:ext>
                </a:extLst>
              </a:tr>
              <a:tr h="143245">
                <a:tc vMerge="1">
                  <a:txBody>
                    <a:bodyPr/>
                    <a:lstStyle/>
                    <a:p>
                      <a:endParaRPr lang="en-US"/>
                    </a:p>
                  </a:txBody>
                  <a:tcPr/>
                </a:tc>
                <a:tc>
                  <a:txBody>
                    <a:bodyPr/>
                    <a:lstStyle/>
                    <a:p>
                      <a:r>
                        <a:rPr lang="en-US" sz="1000" dirty="0"/>
                        <a:t>Jn. 1:1-18, Col. 1:15-18, Heb. 1:2</a:t>
                      </a:r>
                    </a:p>
                  </a:txBody>
                  <a:tcPr>
                    <a:solidFill>
                      <a:schemeClr val="accent2">
                        <a:lumMod val="20000"/>
                        <a:lumOff val="80000"/>
                      </a:schemeClr>
                    </a:solidFill>
                  </a:tcPr>
                </a:tc>
                <a:tc vMerge="1">
                  <a:txBody>
                    <a:bodyPr/>
                    <a:lstStyle/>
                    <a:p>
                      <a:endParaRPr lang="en-US"/>
                    </a:p>
                  </a:txBody>
                  <a:tcPr/>
                </a:tc>
                <a:tc>
                  <a:txBody>
                    <a:bodyPr/>
                    <a:lstStyle/>
                    <a:p>
                      <a:r>
                        <a:rPr lang="en-US" sz="1000" b="0" dirty="0"/>
                        <a:t>Jn. 1:18, 10: 37-38, 12:45, 14:7</a:t>
                      </a:r>
                      <a:endParaRPr lang="en-US" sz="1000" b="0" i="1" dirty="0"/>
                    </a:p>
                  </a:txBody>
                  <a:tcPr>
                    <a:solidFill>
                      <a:schemeClr val="accent2">
                        <a:lumMod val="20000"/>
                        <a:lumOff val="80000"/>
                      </a:schemeClr>
                    </a:solidFill>
                  </a:tcPr>
                </a:tc>
                <a:extLst>
                  <a:ext uri="{0D108BD9-81ED-4DB2-BD59-A6C34878D82A}">
                    <a16:rowId xmlns:a16="http://schemas.microsoft.com/office/drawing/2014/main" val="1708304078"/>
                  </a:ext>
                </a:extLst>
              </a:tr>
              <a:tr h="1177025">
                <a:tc rowSpan="2">
                  <a:txBody>
                    <a:bodyPr/>
                    <a:lstStyle/>
                    <a:p>
                      <a:r>
                        <a:rPr lang="en-US" sz="1600" dirty="0"/>
                        <a:t>Wrathful</a:t>
                      </a:r>
                    </a:p>
                    <a:p>
                      <a:r>
                        <a:rPr lang="en-US" sz="1400" dirty="0"/>
                        <a:t>(severity, anger)</a:t>
                      </a:r>
                    </a:p>
                  </a:txBody>
                  <a:tcPr>
                    <a:solidFill>
                      <a:schemeClr val="accent2">
                        <a:lumMod val="40000"/>
                        <a:lumOff val="60000"/>
                      </a:schemeClr>
                    </a:solidFill>
                  </a:tcPr>
                </a:tc>
                <a:tc>
                  <a:txBody>
                    <a:bodyPr/>
                    <a:lstStyle/>
                    <a:p>
                      <a:r>
                        <a:rPr lang="en-US" sz="1050" i="1" dirty="0"/>
                        <a:t>Jesus entered the temple area and drove out all who were buying and selling there. He overturned the table of the money changers and the benches of those selling doves. “It is written,” he said to them, “ My house will be called a house of prayer, but you are making it a den of robbers.” </a:t>
                      </a:r>
                      <a:r>
                        <a:rPr lang="en-US" sz="1000" i="1" dirty="0"/>
                        <a:t>(Matthew 21:12-13)</a:t>
                      </a:r>
                    </a:p>
                  </a:txBody>
                  <a:tcPr>
                    <a:solidFill>
                      <a:schemeClr val="accent2">
                        <a:lumMod val="40000"/>
                        <a:lumOff val="60000"/>
                      </a:schemeClr>
                    </a:solidFill>
                  </a:tcPr>
                </a:tc>
                <a:tc rowSpan="2">
                  <a:txBody>
                    <a:bodyPr/>
                    <a:lstStyle/>
                    <a:p>
                      <a:r>
                        <a:rPr lang="en-US" sz="1600" b="0" dirty="0"/>
                        <a:t>Lordship</a:t>
                      </a:r>
                    </a:p>
                  </a:txBody>
                  <a:tcPr>
                    <a:solidFill>
                      <a:schemeClr val="accent2">
                        <a:lumMod val="40000"/>
                        <a:lumOff val="60000"/>
                      </a:schemeClr>
                    </a:solidFill>
                  </a:tcPr>
                </a:tc>
                <a:tc>
                  <a:txBody>
                    <a:bodyPr/>
                    <a:lstStyle/>
                    <a:p>
                      <a:r>
                        <a:rPr lang="en-US" sz="1050" b="0" i="1" dirty="0"/>
                        <a:t>Therefore, God exalted him t the highest place and gave him the name that is above every name, that at the name of Jesus every knee should bow, in haven and on earth and under the earth and every tongue confess that Jesus Christ is Lord, to the glory of God the Father. </a:t>
                      </a:r>
                      <a:r>
                        <a:rPr lang="en-US" sz="1000" b="0" i="1" dirty="0"/>
                        <a:t>(Philippians 2:9-11)</a:t>
                      </a:r>
                    </a:p>
                  </a:txBody>
                  <a:tcPr>
                    <a:solidFill>
                      <a:schemeClr val="accent2">
                        <a:lumMod val="40000"/>
                        <a:lumOff val="60000"/>
                      </a:schemeClr>
                    </a:solidFill>
                  </a:tcPr>
                </a:tc>
                <a:extLst>
                  <a:ext uri="{0D108BD9-81ED-4DB2-BD59-A6C34878D82A}">
                    <a16:rowId xmlns:a16="http://schemas.microsoft.com/office/drawing/2014/main" val="1140385032"/>
                  </a:ext>
                </a:extLst>
              </a:tr>
              <a:tr h="228600">
                <a:tc vMerge="1">
                  <a:txBody>
                    <a:bodyPr/>
                    <a:lstStyle/>
                    <a:p>
                      <a:endParaRPr lang="en-US"/>
                    </a:p>
                  </a:txBody>
                  <a:tcPr/>
                </a:tc>
                <a:tc>
                  <a:txBody>
                    <a:bodyPr/>
                    <a:lstStyle/>
                    <a:p>
                      <a:r>
                        <a:rPr lang="en-US" sz="1000" dirty="0"/>
                        <a:t>Jn. 2:14-16</a:t>
                      </a:r>
                      <a:endParaRPr lang="en-US" sz="1000" i="1" dirty="0"/>
                    </a:p>
                  </a:txBody>
                  <a:tcPr>
                    <a:solidFill>
                      <a:schemeClr val="accent2">
                        <a:lumMod val="40000"/>
                        <a:lumOff val="60000"/>
                      </a:schemeClr>
                    </a:solidFill>
                  </a:tcPr>
                </a:tc>
                <a:tc vMerge="1">
                  <a:txBody>
                    <a:bodyPr/>
                    <a:lstStyle/>
                    <a:p>
                      <a:endParaRPr lang="en-US"/>
                    </a:p>
                  </a:txBody>
                  <a:tcPr/>
                </a:tc>
                <a:tc>
                  <a:txBody>
                    <a:bodyPr/>
                    <a:lstStyle/>
                    <a:p>
                      <a:r>
                        <a:rPr lang="en-US" sz="1000" b="0" dirty="0"/>
                        <a:t>Rev. 19:16, Eph. 2:6, 1 Tim. 6:15, Rev. 1:5, Matt. 28:18, Mk. 1:21-22</a:t>
                      </a:r>
                    </a:p>
                  </a:txBody>
                  <a:tcPr>
                    <a:solidFill>
                      <a:schemeClr val="accent2">
                        <a:lumMod val="40000"/>
                        <a:lumOff val="60000"/>
                      </a:schemeClr>
                    </a:solidFill>
                  </a:tcPr>
                </a:tc>
                <a:extLst>
                  <a:ext uri="{0D108BD9-81ED-4DB2-BD59-A6C34878D82A}">
                    <a16:rowId xmlns:a16="http://schemas.microsoft.com/office/drawing/2014/main" val="676676847"/>
                  </a:ext>
                </a:extLst>
              </a:tr>
            </a:tbl>
          </a:graphicData>
        </a:graphic>
      </p:graphicFrame>
      <p:sp>
        <p:nvSpPr>
          <p:cNvPr id="7" name="TextBox 6">
            <a:extLst>
              <a:ext uri="{FF2B5EF4-FFF2-40B4-BE49-F238E27FC236}">
                <a16:creationId xmlns:a16="http://schemas.microsoft.com/office/drawing/2014/main" id="{DB9BCDD8-0727-D6F8-645A-0A81E3192D36}"/>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Jesus: God incarnate (God in the flesh)</a:t>
            </a:r>
          </a:p>
        </p:txBody>
      </p:sp>
      <p:pic>
        <p:nvPicPr>
          <p:cNvPr id="8" name="Picture 2">
            <a:extLst>
              <a:ext uri="{FF2B5EF4-FFF2-40B4-BE49-F238E27FC236}">
                <a16:creationId xmlns:a16="http://schemas.microsoft.com/office/drawing/2014/main" id="{B079B978-FFFD-AB7D-1C5D-E1F1636648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0350" y="317618"/>
            <a:ext cx="2266950" cy="72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680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891217"/>
            <a:ext cx="8458200" cy="387798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solidFill>
                  <a:schemeClr val="accent2"/>
                </a:solidFill>
              </a:rPr>
              <a:t>God the father sent Jesus to earth with a mission </a:t>
            </a:r>
            <a:r>
              <a:rPr lang="en-US" sz="2400" dirty="0">
                <a:solidFill>
                  <a:schemeClr val="accent2"/>
                </a:solidFill>
              </a:rPr>
              <a:t>to enable mankind to return to the Father by having his sin cleansed and forgiven. This was accomplished by Jesus living a sinless life on earth as a man—experiencing the joys and sorrows of a man—yet providing salvation through his death and resurrection. Jesus’ life on earth provided an example of how each person is to live. </a:t>
            </a:r>
          </a:p>
          <a:p>
            <a:endParaRPr lang="en-US" sz="2400" dirty="0">
              <a:solidFill>
                <a:schemeClr val="accent2"/>
              </a:solidFill>
            </a:endParaRPr>
          </a:p>
          <a:p>
            <a:r>
              <a:rPr lang="en-US" i="1" dirty="0">
                <a:solidFill>
                  <a:schemeClr val="accent2"/>
                </a:solidFill>
              </a:rPr>
              <a:t>For we do not have a high priest who is unable to sympathize with our weaknesses, but we have one who has been tempted in every way, just as we are—yet was without sin. (Heb. 4:15)</a:t>
            </a:r>
            <a:endParaRPr lang="en-US" sz="1600" i="1" dirty="0">
              <a:solidFill>
                <a:schemeClr val="accent2"/>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son: Jesus</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Jesus: His mission</a:t>
            </a:r>
          </a:p>
        </p:txBody>
      </p:sp>
      <p:pic>
        <p:nvPicPr>
          <p:cNvPr id="5122" name="Picture 2">
            <a:extLst>
              <a:ext uri="{FF2B5EF4-FFF2-40B4-BE49-F238E27FC236}">
                <a16:creationId xmlns:a16="http://schemas.microsoft.com/office/drawing/2014/main" id="{25BCCA73-1279-FC81-4538-CF7BEF7B89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8762" y="628101"/>
            <a:ext cx="2370757" cy="1119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625685"/>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7321</TotalTime>
  <Words>2861</Words>
  <Application>Microsoft Office PowerPoint</Application>
  <PresentationFormat>On-screen Show (4:3)</PresentationFormat>
  <Paragraphs>298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Franklin Gothic Book</vt:lpstr>
      <vt:lpstr>Franklin Gothic Medium</vt:lpstr>
      <vt:lpstr>Impact</vt:lpstr>
      <vt:lpstr>Wingdings 2</vt:lpstr>
      <vt:lpstr>Trek</vt:lpstr>
      <vt:lpstr> god the son: Jesus</vt:lpstr>
      <vt:lpstr>god the son: Jesus</vt:lpstr>
      <vt:lpstr>god the son: Jesus</vt:lpstr>
      <vt:lpstr>god the son: Jesus</vt:lpstr>
      <vt:lpstr>god the son: Jesus</vt:lpstr>
      <vt:lpstr>god the son: Jesus</vt:lpstr>
      <vt:lpstr>god the son: Jesus</vt:lpstr>
      <vt:lpstr>god the son: Jesus</vt:lpstr>
      <vt:lpstr>god the son: Jesus</vt:lpstr>
      <vt:lpstr>god the son: Jesus</vt:lpstr>
      <vt:lpstr>god the son: Jesus</vt:lpstr>
      <vt:lpstr>god the son: Jesus</vt:lpstr>
      <vt:lpstr>god the son: Jesus</vt:lpstr>
      <vt:lpstr>god the son: Jesus</vt:lpstr>
      <vt:lpstr>god the son: Jesus</vt:lpstr>
      <vt:lpstr>god the son: Jesus</vt:lpstr>
      <vt:lpstr>god the son: Jesus</vt:lpstr>
      <vt:lpstr>god the son: Jesus</vt:lpstr>
      <vt:lpstr>god the son: Jesus</vt:lpstr>
      <vt:lpstr>god the son: Jesus</vt:lpstr>
      <vt:lpstr>god the son: Jesus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athomas</dc:creator>
  <cp:lastModifiedBy>Nathan Fink</cp:lastModifiedBy>
  <cp:revision>205</cp:revision>
  <dcterms:created xsi:type="dcterms:W3CDTF">2009-07-22T00:00:56Z</dcterms:created>
  <dcterms:modified xsi:type="dcterms:W3CDTF">2022-06-17T04:55:49Z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TC300005141033</vt:lpwstr>
  </property>
</Properties>
</file>