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22"/>
  </p:notesMasterIdLst>
  <p:sldIdLst>
    <p:sldId id="256" r:id="rId2"/>
    <p:sldId id="266" r:id="rId3"/>
    <p:sldId id="265" r:id="rId4"/>
    <p:sldId id="260" r:id="rId5"/>
    <p:sldId id="321" r:id="rId6"/>
    <p:sldId id="322" r:id="rId7"/>
    <p:sldId id="278" r:id="rId8"/>
    <p:sldId id="323" r:id="rId9"/>
    <p:sldId id="324" r:id="rId10"/>
    <p:sldId id="325" r:id="rId11"/>
    <p:sldId id="326" r:id="rId12"/>
    <p:sldId id="317" r:id="rId13"/>
    <p:sldId id="327" r:id="rId14"/>
    <p:sldId id="303" r:id="rId15"/>
    <p:sldId id="328" r:id="rId16"/>
    <p:sldId id="318" r:id="rId17"/>
    <p:sldId id="274" r:id="rId18"/>
    <p:sldId id="290" r:id="rId19"/>
    <p:sldId id="269"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93B7FF"/>
    <a:srgbClr val="CCECFF"/>
    <a:srgbClr val="FFF7F7"/>
    <a:srgbClr val="EBF7FF"/>
    <a:srgbClr val="EAF8E8"/>
    <a:srgbClr val="C6EAC0"/>
    <a:srgbClr val="FFCCCC"/>
    <a:srgbClr val="FF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CF7360-423C-4A28-84A3-CEBBF2C7299D}" v="19" dt="2020-05-18T19:24:43.3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18" autoAdjust="0"/>
  </p:normalViewPr>
  <p:slideViewPr>
    <p:cSldViewPr>
      <p:cViewPr varScale="1">
        <p:scale>
          <a:sx n="105" d="100"/>
          <a:sy n="105" d="100"/>
        </p:scale>
        <p:origin x="179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31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Hughes" userId="effa051925f1405f" providerId="LiveId" clId="{F0CF7360-423C-4A28-84A3-CEBBF2C7299D}"/>
    <pc:docChg chg="undo custSel addSld delSld modSld sldOrd">
      <pc:chgData name="Jo Hughes" userId="effa051925f1405f" providerId="LiveId" clId="{F0CF7360-423C-4A28-84A3-CEBBF2C7299D}" dt="2020-05-18T19:25:35.502" v="603" actId="1076"/>
      <pc:docMkLst>
        <pc:docMk/>
      </pc:docMkLst>
      <pc:sldChg chg="modSp mod">
        <pc:chgData name="Jo Hughes" userId="effa051925f1405f" providerId="LiveId" clId="{F0CF7360-423C-4A28-84A3-CEBBF2C7299D}" dt="2020-05-18T16:41:30.588" v="28" actId="20577"/>
        <pc:sldMkLst>
          <pc:docMk/>
          <pc:sldMk cId="0" sldId="257"/>
        </pc:sldMkLst>
        <pc:spChg chg="mod">
          <ac:chgData name="Jo Hughes" userId="effa051925f1405f" providerId="LiveId" clId="{F0CF7360-423C-4A28-84A3-CEBBF2C7299D}" dt="2020-05-18T16:41:30.588" v="28" actId="20577"/>
          <ac:spMkLst>
            <pc:docMk/>
            <pc:sldMk cId="0" sldId="257"/>
            <ac:spMk id="11" creationId="{00000000-0000-0000-0000-000000000000}"/>
          </ac:spMkLst>
        </pc:spChg>
        <pc:picChg chg="mod">
          <ac:chgData name="Jo Hughes" userId="effa051925f1405f" providerId="LiveId" clId="{F0CF7360-423C-4A28-84A3-CEBBF2C7299D}" dt="2020-05-18T16:41:29.922" v="27" actId="1076"/>
          <ac:picMkLst>
            <pc:docMk/>
            <pc:sldMk cId="0" sldId="257"/>
            <ac:picMk id="1026" creationId="{00000000-0000-0000-0000-000000000000}"/>
          </ac:picMkLst>
        </pc:picChg>
      </pc:sldChg>
      <pc:sldChg chg="modSp mod">
        <pc:chgData name="Jo Hughes" userId="effa051925f1405f" providerId="LiveId" clId="{F0CF7360-423C-4A28-84A3-CEBBF2C7299D}" dt="2020-05-18T16:38:50.400" v="8" actId="20577"/>
        <pc:sldMkLst>
          <pc:docMk/>
          <pc:sldMk cId="0" sldId="259"/>
        </pc:sldMkLst>
        <pc:spChg chg="mod">
          <ac:chgData name="Jo Hughes" userId="effa051925f1405f" providerId="LiveId" clId="{F0CF7360-423C-4A28-84A3-CEBBF2C7299D}" dt="2020-05-18T16:38:50.400" v="8" actId="20577"/>
          <ac:spMkLst>
            <pc:docMk/>
            <pc:sldMk cId="0" sldId="259"/>
            <ac:spMk id="16386" creationId="{00000000-0000-0000-0000-000000000000}"/>
          </ac:spMkLst>
        </pc:spChg>
      </pc:sldChg>
      <pc:sldChg chg="modSp mod">
        <pc:chgData name="Jo Hughes" userId="effa051925f1405f" providerId="LiveId" clId="{F0CF7360-423C-4A28-84A3-CEBBF2C7299D}" dt="2020-05-18T16:42:17.490" v="39" actId="20577"/>
        <pc:sldMkLst>
          <pc:docMk/>
          <pc:sldMk cId="0" sldId="260"/>
        </pc:sldMkLst>
        <pc:spChg chg="mod">
          <ac:chgData name="Jo Hughes" userId="effa051925f1405f" providerId="LiveId" clId="{F0CF7360-423C-4A28-84A3-CEBBF2C7299D}" dt="2020-05-18T16:42:16.165" v="37" actId="1076"/>
          <ac:spMkLst>
            <pc:docMk/>
            <pc:sldMk cId="0" sldId="260"/>
            <ac:spMk id="12" creationId="{00000000-0000-0000-0000-000000000000}"/>
          </ac:spMkLst>
        </pc:spChg>
        <pc:spChg chg="mod">
          <ac:chgData name="Jo Hughes" userId="effa051925f1405f" providerId="LiveId" clId="{F0CF7360-423C-4A28-84A3-CEBBF2C7299D}" dt="2020-05-18T16:42:17.490" v="39" actId="20577"/>
          <ac:spMkLst>
            <pc:docMk/>
            <pc:sldMk cId="0" sldId="260"/>
            <ac:spMk id="14" creationId="{00000000-0000-0000-0000-000000000000}"/>
          </ac:spMkLst>
        </pc:spChg>
      </pc:sldChg>
      <pc:sldChg chg="modSp mod">
        <pc:chgData name="Jo Hughes" userId="effa051925f1405f" providerId="LiveId" clId="{F0CF7360-423C-4A28-84A3-CEBBF2C7299D}" dt="2020-05-18T18:43:22.069" v="312" actId="20577"/>
        <pc:sldMkLst>
          <pc:docMk/>
          <pc:sldMk cId="0" sldId="261"/>
        </pc:sldMkLst>
        <pc:graphicFrameChg chg="modGraphic">
          <ac:chgData name="Jo Hughes" userId="effa051925f1405f" providerId="LiveId" clId="{F0CF7360-423C-4A28-84A3-CEBBF2C7299D}" dt="2020-05-18T18:43:22.069" v="312" actId="20577"/>
          <ac:graphicFrameMkLst>
            <pc:docMk/>
            <pc:sldMk cId="0" sldId="261"/>
            <ac:graphicFrameMk id="7" creationId="{00000000-0000-0000-0000-000000000000}"/>
          </ac:graphicFrameMkLst>
        </pc:graphicFrameChg>
      </pc:sldChg>
      <pc:sldChg chg="modSp mod">
        <pc:chgData name="Jo Hughes" userId="effa051925f1405f" providerId="LiveId" clId="{F0CF7360-423C-4A28-84A3-CEBBF2C7299D}" dt="2020-05-18T16:39:04.240" v="11" actId="14734"/>
        <pc:sldMkLst>
          <pc:docMk/>
          <pc:sldMk cId="0" sldId="263"/>
        </pc:sldMkLst>
        <pc:graphicFrameChg chg="modGraphic">
          <ac:chgData name="Jo Hughes" userId="effa051925f1405f" providerId="LiveId" clId="{F0CF7360-423C-4A28-84A3-CEBBF2C7299D}" dt="2020-05-18T16:39:04.240" v="11" actId="14734"/>
          <ac:graphicFrameMkLst>
            <pc:docMk/>
            <pc:sldMk cId="0" sldId="263"/>
            <ac:graphicFrameMk id="9" creationId="{00000000-0000-0000-0000-000000000000}"/>
          </ac:graphicFrameMkLst>
        </pc:graphicFrameChg>
      </pc:sldChg>
      <pc:sldChg chg="modSp mod">
        <pc:chgData name="Jo Hughes" userId="effa051925f1405f" providerId="LiveId" clId="{F0CF7360-423C-4A28-84A3-CEBBF2C7299D}" dt="2020-05-18T19:05:05.272" v="539" actId="20577"/>
        <pc:sldMkLst>
          <pc:docMk/>
          <pc:sldMk cId="0" sldId="264"/>
        </pc:sldMkLst>
        <pc:graphicFrameChg chg="mod modGraphic">
          <ac:chgData name="Jo Hughes" userId="effa051925f1405f" providerId="LiveId" clId="{F0CF7360-423C-4A28-84A3-CEBBF2C7299D}" dt="2020-05-18T19:05:05.272" v="539" actId="20577"/>
          <ac:graphicFrameMkLst>
            <pc:docMk/>
            <pc:sldMk cId="0" sldId="264"/>
            <ac:graphicFrameMk id="7" creationId="{00000000-0000-0000-0000-000000000000}"/>
          </ac:graphicFrameMkLst>
        </pc:graphicFrameChg>
      </pc:sldChg>
      <pc:sldChg chg="modSp add mod ord">
        <pc:chgData name="Jo Hughes" userId="effa051925f1405f" providerId="LiveId" clId="{F0CF7360-423C-4A28-84A3-CEBBF2C7299D}" dt="2020-05-18T18:25:36.815" v="95"/>
        <pc:sldMkLst>
          <pc:docMk/>
          <pc:sldMk cId="1480731593" sldId="265"/>
        </pc:sldMkLst>
        <pc:spChg chg="mod">
          <ac:chgData name="Jo Hughes" userId="effa051925f1405f" providerId="LiveId" clId="{F0CF7360-423C-4A28-84A3-CEBBF2C7299D}" dt="2020-05-18T18:24:03.879" v="90" actId="20577"/>
          <ac:spMkLst>
            <pc:docMk/>
            <pc:sldMk cId="1480731593" sldId="265"/>
            <ac:spMk id="12" creationId="{00000000-0000-0000-0000-000000000000}"/>
          </ac:spMkLst>
        </pc:spChg>
        <pc:spChg chg="mod">
          <ac:chgData name="Jo Hughes" userId="effa051925f1405f" providerId="LiveId" clId="{F0CF7360-423C-4A28-84A3-CEBBF2C7299D}" dt="2020-05-18T18:25:04.363" v="93" actId="20577"/>
          <ac:spMkLst>
            <pc:docMk/>
            <pc:sldMk cId="1480731593" sldId="265"/>
            <ac:spMk id="14" creationId="{00000000-0000-0000-0000-000000000000}"/>
          </ac:spMkLst>
        </pc:spChg>
      </pc:sldChg>
      <pc:sldChg chg="modSp add del mod">
        <pc:chgData name="Jo Hughes" userId="effa051925f1405f" providerId="LiveId" clId="{F0CF7360-423C-4A28-84A3-CEBBF2C7299D}" dt="2020-05-18T16:39:24.130" v="15" actId="2696"/>
        <pc:sldMkLst>
          <pc:docMk/>
          <pc:sldMk cId="2835197464" sldId="265"/>
        </pc:sldMkLst>
        <pc:graphicFrameChg chg="modGraphic">
          <ac:chgData name="Jo Hughes" userId="effa051925f1405f" providerId="LiveId" clId="{F0CF7360-423C-4A28-84A3-CEBBF2C7299D}" dt="2020-05-18T16:38:50.975" v="9" actId="20577"/>
          <ac:graphicFrameMkLst>
            <pc:docMk/>
            <pc:sldMk cId="2835197464" sldId="265"/>
            <ac:graphicFrameMk id="7" creationId="{00000000-0000-0000-0000-000000000000}"/>
          </ac:graphicFrameMkLst>
        </pc:graphicFrameChg>
      </pc:sldChg>
      <pc:sldChg chg="modSp add mod">
        <pc:chgData name="Jo Hughes" userId="effa051925f1405f" providerId="LiveId" clId="{F0CF7360-423C-4A28-84A3-CEBBF2C7299D}" dt="2020-05-18T18:41:27.060" v="306" actId="20577"/>
        <pc:sldMkLst>
          <pc:docMk/>
          <pc:sldMk cId="2501650710" sldId="266"/>
        </pc:sldMkLst>
        <pc:spChg chg="mod">
          <ac:chgData name="Jo Hughes" userId="effa051925f1405f" providerId="LiveId" clId="{F0CF7360-423C-4A28-84A3-CEBBF2C7299D}" dt="2020-05-18T18:27:52.852" v="136" actId="20577"/>
          <ac:spMkLst>
            <pc:docMk/>
            <pc:sldMk cId="2501650710" sldId="266"/>
            <ac:spMk id="12" creationId="{00000000-0000-0000-0000-000000000000}"/>
          </ac:spMkLst>
        </pc:spChg>
        <pc:spChg chg="mod">
          <ac:chgData name="Jo Hughes" userId="effa051925f1405f" providerId="LiveId" clId="{F0CF7360-423C-4A28-84A3-CEBBF2C7299D}" dt="2020-05-18T18:41:27.060" v="306" actId="20577"/>
          <ac:spMkLst>
            <pc:docMk/>
            <pc:sldMk cId="2501650710" sldId="266"/>
            <ac:spMk id="14" creationId="{00000000-0000-0000-0000-000000000000}"/>
          </ac:spMkLst>
        </pc:spChg>
      </pc:sldChg>
      <pc:sldChg chg="modSp add del mod ord">
        <pc:chgData name="Jo Hughes" userId="effa051925f1405f" providerId="LiveId" clId="{F0CF7360-423C-4A28-84A3-CEBBF2C7299D}" dt="2020-05-18T16:42:42.800" v="41" actId="2696"/>
        <pc:sldMkLst>
          <pc:docMk/>
          <pc:sldMk cId="3177704985" sldId="266"/>
        </pc:sldMkLst>
        <pc:spChg chg="mod">
          <ac:chgData name="Jo Hughes" userId="effa051925f1405f" providerId="LiveId" clId="{F0CF7360-423C-4A28-84A3-CEBBF2C7299D}" dt="2020-05-18T16:42:18.152" v="40" actId="14100"/>
          <ac:spMkLst>
            <pc:docMk/>
            <pc:sldMk cId="3177704985" sldId="266"/>
            <ac:spMk id="16386" creationId="{00000000-0000-0000-0000-000000000000}"/>
          </ac:spMkLst>
        </pc:spChg>
      </pc:sldChg>
      <pc:sldChg chg="modSp add del mod ord">
        <pc:chgData name="Jo Hughes" userId="effa051925f1405f" providerId="LiveId" clId="{F0CF7360-423C-4A28-84A3-CEBBF2C7299D}" dt="2020-05-18T18:53:10.295" v="451" actId="2696"/>
        <pc:sldMkLst>
          <pc:docMk/>
          <pc:sldMk cId="979227814" sldId="267"/>
        </pc:sldMkLst>
        <pc:spChg chg="mod">
          <ac:chgData name="Jo Hughes" userId="effa051925f1405f" providerId="LiveId" clId="{F0CF7360-423C-4A28-84A3-CEBBF2C7299D}" dt="2020-05-18T18:51:33.904" v="446" actId="404"/>
          <ac:spMkLst>
            <pc:docMk/>
            <pc:sldMk cId="979227814" sldId="267"/>
            <ac:spMk id="12" creationId="{00000000-0000-0000-0000-000000000000}"/>
          </ac:spMkLst>
        </pc:spChg>
        <pc:spChg chg="mod">
          <ac:chgData name="Jo Hughes" userId="effa051925f1405f" providerId="LiveId" clId="{F0CF7360-423C-4A28-84A3-CEBBF2C7299D}" dt="2020-05-18T18:52:14.563" v="448" actId="1076"/>
          <ac:spMkLst>
            <pc:docMk/>
            <pc:sldMk cId="979227814" sldId="267"/>
            <ac:spMk id="14" creationId="{00000000-0000-0000-0000-000000000000}"/>
          </ac:spMkLst>
        </pc:spChg>
        <pc:picChg chg="mod">
          <ac:chgData name="Jo Hughes" userId="effa051925f1405f" providerId="LiveId" clId="{F0CF7360-423C-4A28-84A3-CEBBF2C7299D}" dt="2020-05-18T18:52:27.978" v="449" actId="1076"/>
          <ac:picMkLst>
            <pc:docMk/>
            <pc:sldMk cId="979227814" sldId="267"/>
            <ac:picMk id="6" creationId="{00000000-0000-0000-0000-000000000000}"/>
          </ac:picMkLst>
        </pc:picChg>
      </pc:sldChg>
      <pc:sldChg chg="add del">
        <pc:chgData name="Jo Hughes" userId="effa051925f1405f" providerId="LiveId" clId="{F0CF7360-423C-4A28-84A3-CEBBF2C7299D}" dt="2020-05-18T16:42:15.149" v="35"/>
        <pc:sldMkLst>
          <pc:docMk/>
          <pc:sldMk cId="2413404428" sldId="267"/>
        </pc:sldMkLst>
      </pc:sldChg>
      <pc:sldChg chg="modSp add del mod">
        <pc:chgData name="Jo Hughes" userId="effa051925f1405f" providerId="LiveId" clId="{F0CF7360-423C-4A28-84A3-CEBBF2C7299D}" dt="2020-05-18T19:07:30.115" v="547" actId="2696"/>
        <pc:sldMkLst>
          <pc:docMk/>
          <pc:sldMk cId="1343107191" sldId="268"/>
        </pc:sldMkLst>
        <pc:spChg chg="mod">
          <ac:chgData name="Jo Hughes" userId="effa051925f1405f" providerId="LiveId" clId="{F0CF7360-423C-4A28-84A3-CEBBF2C7299D}" dt="2020-05-18T19:06:42.350" v="542" actId="1076"/>
          <ac:spMkLst>
            <pc:docMk/>
            <pc:sldMk cId="1343107191" sldId="268"/>
            <ac:spMk id="12" creationId="{00000000-0000-0000-0000-000000000000}"/>
          </ac:spMkLst>
        </pc:spChg>
        <pc:spChg chg="mod">
          <ac:chgData name="Jo Hughes" userId="effa051925f1405f" providerId="LiveId" clId="{F0CF7360-423C-4A28-84A3-CEBBF2C7299D}" dt="2020-05-18T19:07:08.483" v="545" actId="14100"/>
          <ac:spMkLst>
            <pc:docMk/>
            <pc:sldMk cId="1343107191" sldId="268"/>
            <ac:spMk id="14" creationId="{00000000-0000-0000-0000-000000000000}"/>
          </ac:spMkLst>
        </pc:spChg>
      </pc:sldChg>
      <pc:sldChg chg="add">
        <pc:chgData name="Jo Hughes" userId="effa051925f1405f" providerId="LiveId" clId="{F0CF7360-423C-4A28-84A3-CEBBF2C7299D}" dt="2020-05-18T19:06:24.049" v="540"/>
        <pc:sldMkLst>
          <pc:docMk/>
          <pc:sldMk cId="3504003213" sldId="269"/>
        </pc:sldMkLst>
      </pc:sldChg>
      <pc:sldChg chg="modSp add mod ord">
        <pc:chgData name="Jo Hughes" userId="effa051925f1405f" providerId="LiveId" clId="{F0CF7360-423C-4A28-84A3-CEBBF2C7299D}" dt="2020-05-18T19:08:44.868" v="576" actId="20577"/>
        <pc:sldMkLst>
          <pc:docMk/>
          <pc:sldMk cId="0" sldId="274"/>
        </pc:sldMkLst>
        <pc:spChg chg="mod">
          <ac:chgData name="Jo Hughes" userId="effa051925f1405f" providerId="LiveId" clId="{F0CF7360-423C-4A28-84A3-CEBBF2C7299D}" dt="2020-05-18T19:08:44.868" v="576" actId="20577"/>
          <ac:spMkLst>
            <pc:docMk/>
            <pc:sldMk cId="0" sldId="274"/>
            <ac:spMk id="11" creationId="{00000000-0000-0000-0000-000000000000}"/>
          </ac:spMkLst>
        </pc:spChg>
        <pc:grpChg chg="mod">
          <ac:chgData name="Jo Hughes" userId="effa051925f1405f" providerId="LiveId" clId="{F0CF7360-423C-4A28-84A3-CEBBF2C7299D}" dt="2020-05-18T19:08:12.846" v="551" actId="1076"/>
          <ac:grpSpMkLst>
            <pc:docMk/>
            <pc:sldMk cId="0" sldId="274"/>
            <ac:grpSpMk id="15" creationId="{00000000-0000-0000-0000-000000000000}"/>
          </ac:grpSpMkLst>
        </pc:grpChg>
      </pc:sldChg>
      <pc:sldChg chg="modSp mod ord">
        <pc:chgData name="Jo Hughes" userId="effa051925f1405f" providerId="LiveId" clId="{F0CF7360-423C-4A28-84A3-CEBBF2C7299D}" dt="2020-05-18T19:25:35.502" v="603" actId="1076"/>
        <pc:sldMkLst>
          <pc:docMk/>
          <pc:sldMk cId="0" sldId="275"/>
        </pc:sldMkLst>
        <pc:spChg chg="mod">
          <ac:chgData name="Jo Hughes" userId="effa051925f1405f" providerId="LiveId" clId="{F0CF7360-423C-4A28-84A3-CEBBF2C7299D}" dt="2020-05-18T19:25:35.502" v="603" actId="1076"/>
          <ac:spMkLst>
            <pc:docMk/>
            <pc:sldMk cId="0" sldId="275"/>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D14D28-4ACC-4AD0-9CB1-E844060DEAD7}" type="datetimeFigureOut">
              <a:rPr lang="en-US" smtClean="0"/>
              <a:t>7/12/2022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FF595A-7D5E-4518-BC7D-7E168289DB81}" type="slidenum">
              <a:rPr lang="en-US" smtClean="0"/>
              <a:t>‹#›</a:t>
            </a:fld>
            <a:endParaRPr lang="en-US"/>
          </a:p>
        </p:txBody>
      </p:sp>
    </p:spTree>
    <p:extLst>
      <p:ext uri="{BB962C8B-B14F-4D97-AF65-F5344CB8AC3E}">
        <p14:creationId xmlns:p14="http://schemas.microsoft.com/office/powerpoint/2010/main" val="2735735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FF595A-7D5E-4518-BC7D-7E168289DB81}" type="slidenum">
              <a:rPr lang="en-US" smtClean="0"/>
              <a:t>16</a:t>
            </a:fld>
            <a:endParaRPr lang="en-US"/>
          </a:p>
        </p:txBody>
      </p:sp>
    </p:spTree>
    <p:extLst>
      <p:ext uri="{BB962C8B-B14F-4D97-AF65-F5344CB8AC3E}">
        <p14:creationId xmlns:p14="http://schemas.microsoft.com/office/powerpoint/2010/main" val="3297932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7CB97365-EBCA-4027-87D5-99FC1D4DF0BB}" type="datetimeFigureOut">
              <a:rPr lang="en-US" smtClean="0"/>
              <a:pPr/>
              <a:t>7/12/2022</a:t>
            </a:fld>
            <a:endParaRPr lang="en-US"/>
          </a:p>
        </p:txBody>
      </p:sp>
      <p:sp>
        <p:nvSpPr>
          <p:cNvPr id="2" name="Footer Placeholder 1"/>
          <p:cNvSpPr>
            <a:spLocks noGrp="1"/>
          </p:cNvSpPr>
          <p:nvPr>
            <p:ph type="ftr" sz="quarter" idx="11"/>
          </p:nvPr>
        </p:nvSpPr>
        <p:spPr/>
        <p:txBody>
          <a:bodyPr/>
          <a:lstStyle/>
          <a:p>
            <a:endParaRPr kumimoji="0" lang="en-US"/>
          </a:p>
        </p:txBody>
      </p:sp>
      <p:sp>
        <p:nvSpPr>
          <p:cNvPr id="15" name="Slide Number Placeholder 14"/>
          <p:cNvSpPr>
            <a:spLocks noGrp="1"/>
          </p:cNvSpPr>
          <p:nvPr>
            <p:ph type="sldNum" sz="quarter" idx="12"/>
          </p:nvPr>
        </p:nvSpPr>
        <p:spPr>
          <a:xfrm>
            <a:off x="8229600" y="6473952"/>
            <a:ext cx="758952" cy="246888"/>
          </a:xfrm>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7/12/2022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7/12/2022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CB97365-EBCA-4027-87D5-99FC1D4DF0BB}" type="datetimeFigureOut">
              <a:rPr lang="en-US" smtClean="0"/>
              <a:pPr/>
              <a:t>7/12/2022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9CFA1C66-7F35-4C2B-A149-4061A2BD34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7CB97365-EBCA-4027-87D5-99FC1D4DF0BB}" type="datetimeFigureOut">
              <a:rPr lang="en-US" smtClean="0"/>
              <a:pPr/>
              <a:t>7/12/2022</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9CFA1C66-7F35-4C2B-A149-4061A2BD3423}"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7CB97365-EBCA-4027-87D5-99FC1D4DF0BB}" type="datetimeFigureOut">
              <a:rPr lang="en-US" smtClean="0"/>
              <a:pPr/>
              <a:t>7/12/2022</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7CB97365-EBCA-4027-87D5-99FC1D4DF0BB}" type="datetimeFigureOut">
              <a:rPr lang="en-US" smtClean="0"/>
              <a:pPr/>
              <a:t>7/12/2022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9CFA1C66-7F35-4C2B-A149-4061A2BD3423}"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7CB97365-EBCA-4027-87D5-99FC1D4DF0BB}" type="datetimeFigureOut">
              <a:rPr lang="en-US" smtClean="0"/>
              <a:pPr/>
              <a:t>7/12/2022</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CB97365-EBCA-4027-87D5-99FC1D4DF0BB}" type="datetimeFigureOut">
              <a:rPr lang="en-US" smtClean="0"/>
              <a:pPr/>
              <a:t>7/12/2022</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CB97365-EBCA-4027-87D5-99FC1D4DF0BB}" type="datetimeFigureOut">
              <a:rPr lang="en-US" smtClean="0"/>
              <a:pPr/>
              <a:t>7/12/2022</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7CB97365-EBCA-4027-87D5-99FC1D4DF0BB}" type="datetimeFigureOut">
              <a:rPr lang="en-US" smtClean="0"/>
              <a:pPr/>
              <a:t>7/12/2022</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CFA1C66-7F35-4C2B-A149-4061A2BD3423}"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CB97365-EBCA-4027-87D5-99FC1D4DF0BB}" type="datetimeFigureOut">
              <a:rPr lang="en-US" smtClean="0"/>
              <a:pPr/>
              <a:t>7/12/2022</a:t>
            </a:fld>
            <a:endParaRPr lang="en-US">
              <a:solidFill>
                <a:schemeClr val="tx1">
                  <a:shade val="50000"/>
                </a:scheme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CFA1C66-7F35-4C2B-A149-4061A2BD3423}"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dirty="0"/>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s://freepngimg.com/png/15984-key-png-images"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Rot="1" noMove="1" noResize="1" noEditPoints="1" noAdjustHandles="1" noChangeArrowheads="1" noChangeShapeType="1"/>
          </p:cNvSpPr>
          <p:nvPr>
            <p:ph type="ctrTitle"/>
          </p:nvPr>
        </p:nvSpPr>
        <p:spPr>
          <a:xfrm>
            <a:off x="2362200" y="3581401"/>
            <a:ext cx="6172200" cy="1593574"/>
          </a:xfrm>
        </p:spPr>
        <p:txBody>
          <a:bodyPr>
            <a:noAutofit/>
          </a:bodyPr>
          <a:lstStyle/>
          <a:p>
            <a:br>
              <a:rPr lang="en-US" sz="4800" b="1" dirty="0">
                <a:latin typeface="Impact" pitchFamily="34" charset="0"/>
              </a:rPr>
            </a:br>
            <a:r>
              <a:rPr lang="en-US" sz="4800" b="1" dirty="0">
                <a:latin typeface="Impact" pitchFamily="34" charset="0"/>
              </a:rPr>
              <a:t>grace</a:t>
            </a:r>
          </a:p>
        </p:txBody>
      </p:sp>
      <p:pic>
        <p:nvPicPr>
          <p:cNvPr id="7" name="Picture 6"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228600" y="2881312"/>
            <a:ext cx="1858199" cy="2909888"/>
          </a:xfrm>
          <a:prstGeom prst="rect">
            <a:avLst/>
          </a:prstGeom>
        </p:spPr>
      </p:pic>
      <p:sp>
        <p:nvSpPr>
          <p:cNvPr id="8" name="TextBox 7"/>
          <p:cNvSpPr txBox="1">
            <a:spLocks noGrp="1" noRot="1" noMove="1" noResize="1" noEditPoints="1" noAdjustHandles="1" noChangeArrowheads="1" noChangeShapeType="1"/>
          </p:cNvSpPr>
          <p:nvPr/>
        </p:nvSpPr>
        <p:spPr>
          <a:xfrm>
            <a:off x="4114800" y="2438400"/>
            <a:ext cx="25146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dirty="0">
                <a:solidFill>
                  <a:schemeClr val="accent6">
                    <a:lumMod val="75000"/>
                  </a:schemeClr>
                </a:solidFill>
                <a:latin typeface="Impact" pitchFamily="34" charset="0"/>
              </a:rPr>
              <a:t>Lesson- 10</a:t>
            </a:r>
          </a:p>
        </p:txBody>
      </p:sp>
      <p:grpSp>
        <p:nvGrpSpPr>
          <p:cNvPr id="11" name="Group 10"/>
          <p:cNvGrpSpPr>
            <a:grpSpLocks noGrp="1" noUngrp="1" noRot="1" noMove="1" noResize="1"/>
          </p:cNvGrpSpPr>
          <p:nvPr/>
        </p:nvGrpSpPr>
        <p:grpSpPr>
          <a:xfrm>
            <a:off x="0" y="0"/>
            <a:ext cx="9144000" cy="1881626"/>
            <a:chOff x="0" y="116274"/>
            <a:chExt cx="9144000" cy="1881626"/>
          </a:xfrm>
        </p:grpSpPr>
        <p:pic>
          <p:nvPicPr>
            <p:cNvPr id="3" name="Picture 2"/>
            <p:cNvPicPr>
              <a:picLocks noGrp="1" noRot="1" noChangeAspect="1" noMove="1" noResize="1" noEditPoints="1" noAdjustHandles="1" noChangeArrowheads="1" noChangeShapeType="1" noCrop="1"/>
            </p:cNvPicPr>
            <p:nvPr/>
          </p:nvPicPr>
          <p:blipFill rotWithShape="1">
            <a:blip r:embed="rId3"/>
            <a:srcRect t="50689"/>
            <a:stretch/>
          </p:blipFill>
          <p:spPr>
            <a:xfrm>
              <a:off x="0" y="381000"/>
              <a:ext cx="9144000" cy="1616900"/>
            </a:xfrm>
            <a:prstGeom prst="rect">
              <a:avLst/>
            </a:prstGeom>
          </p:spPr>
        </p:pic>
        <p:pic>
          <p:nvPicPr>
            <p:cNvPr id="10" name="Picture 9"/>
            <p:cNvPicPr>
              <a:picLocks noGrp="1" noRot="1" noChangeAspect="1" noMove="1" noResize="1" noEditPoints="1" noAdjustHandles="1" noChangeArrowheads="1" noChangeShapeType="1" noCrop="1"/>
            </p:cNvPicPr>
            <p:nvPr/>
          </p:nvPicPr>
          <p:blipFill rotWithShape="1">
            <a:blip r:embed="rId3"/>
            <a:srcRect t="6236" b="61709"/>
            <a:stretch/>
          </p:blipFill>
          <p:spPr>
            <a:xfrm>
              <a:off x="0" y="116274"/>
              <a:ext cx="9144000" cy="1051089"/>
            </a:xfrm>
            <a:prstGeom prst="rect">
              <a:avLst/>
            </a:prstGeom>
          </p:spPr>
        </p:pic>
      </p:grpSp>
      <p:pic>
        <p:nvPicPr>
          <p:cNvPr id="5" name="Picture 4">
            <a:extLst>
              <a:ext uri="{FF2B5EF4-FFF2-40B4-BE49-F238E27FC236}">
                <a16:creationId xmlns:a16="http://schemas.microsoft.com/office/drawing/2014/main" id="{652C2457-0057-86C0-F530-0FF2BDDE1921}"/>
              </a:ext>
            </a:extLst>
          </p:cNvPr>
          <p:cNvPicPr>
            <a:picLocks noChangeAspect="1"/>
          </p:cNvPicPr>
          <p:nvPr/>
        </p:nvPicPr>
        <p:blipFill rotWithShape="1">
          <a:blip r:embed="rId4"/>
          <a:srcRect b="90527"/>
          <a:stretch/>
        </p:blipFill>
        <p:spPr>
          <a:xfrm>
            <a:off x="0" y="900197"/>
            <a:ext cx="9144000" cy="166603"/>
          </a:xfrm>
          <a:prstGeom prst="rect">
            <a:avLst/>
          </a:prstGeom>
        </p:spPr>
      </p:pic>
      <p:pic>
        <p:nvPicPr>
          <p:cNvPr id="13" name="Picture 12">
            <a:extLst>
              <a:ext uri="{FF2B5EF4-FFF2-40B4-BE49-F238E27FC236}">
                <a16:creationId xmlns:a16="http://schemas.microsoft.com/office/drawing/2014/main" id="{C853BBA9-5AE1-57B1-B11D-8EF887759EBF}"/>
              </a:ext>
            </a:extLst>
          </p:cNvPr>
          <p:cNvPicPr>
            <a:picLocks noChangeAspect="1"/>
          </p:cNvPicPr>
          <p:nvPr/>
        </p:nvPicPr>
        <p:blipFill rotWithShape="1">
          <a:blip r:embed="rId4"/>
          <a:srcRect t="51530"/>
          <a:stretch/>
        </p:blipFill>
        <p:spPr>
          <a:xfrm>
            <a:off x="0" y="1073176"/>
            <a:ext cx="9144000" cy="852488"/>
          </a:xfrm>
          <a:prstGeom prst="rect">
            <a:avLst/>
          </a:prstGeom>
        </p:spPr>
      </p:pic>
      <p:pic>
        <p:nvPicPr>
          <p:cNvPr id="14" name="Picture 13">
            <a:extLst>
              <a:ext uri="{FF2B5EF4-FFF2-40B4-BE49-F238E27FC236}">
                <a16:creationId xmlns:a16="http://schemas.microsoft.com/office/drawing/2014/main" id="{9B76395E-E468-1732-3742-F54175FC2994}"/>
              </a:ext>
            </a:extLst>
          </p:cNvPr>
          <p:cNvPicPr>
            <a:picLocks noChangeAspect="1"/>
          </p:cNvPicPr>
          <p:nvPr/>
        </p:nvPicPr>
        <p:blipFill rotWithShape="1">
          <a:blip r:embed="rId5"/>
          <a:srcRect t="-2014"/>
          <a:stretch/>
        </p:blipFill>
        <p:spPr>
          <a:xfrm>
            <a:off x="0" y="6056387"/>
            <a:ext cx="9144000" cy="99060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p:cNvSpPr>
          <p:nvPr/>
        </p:nvSpPr>
        <p:spPr>
          <a:xfrm>
            <a:off x="304800" y="1608772"/>
            <a:ext cx="8610600" cy="2462213"/>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a:solidFill>
                  <a:schemeClr val="accent2"/>
                </a:solidFill>
              </a:rPr>
              <a:t>To the believer (growing grace)</a:t>
            </a:r>
          </a:p>
          <a:p>
            <a:endParaRPr lang="en-US" sz="2000" b="1" dirty="0">
              <a:solidFill>
                <a:schemeClr val="accent2"/>
              </a:solidFill>
            </a:endParaRPr>
          </a:p>
          <a:p>
            <a:r>
              <a:rPr lang="en-US" sz="2000" dirty="0">
                <a:solidFill>
                  <a:schemeClr val="accent2"/>
                </a:solidFill>
              </a:rPr>
              <a:t>The believer is responsible to grow in God’s grace and encouraged to stand in that grace throughout his daily walk with Jesus.</a:t>
            </a:r>
          </a:p>
          <a:p>
            <a:endParaRPr lang="en-US" sz="2000" dirty="0">
              <a:solidFill>
                <a:schemeClr val="accent2"/>
              </a:solidFill>
            </a:endParaRPr>
          </a:p>
          <a:p>
            <a:r>
              <a:rPr lang="en-US" i="1" dirty="0">
                <a:solidFill>
                  <a:schemeClr val="accent2"/>
                </a:solidFill>
              </a:rPr>
              <a:t>But grow in the grace and knowledge of our Lord and Savior Jesus Christ. </a:t>
            </a:r>
            <a:r>
              <a:rPr lang="en-US" sz="1600" i="1" dirty="0">
                <a:solidFill>
                  <a:schemeClr val="accent2"/>
                </a:solidFill>
              </a:rPr>
              <a:t>(2 Peter 3:18)</a:t>
            </a:r>
          </a:p>
          <a:p>
            <a:endParaRPr lang="en-US" sz="2000" i="1" dirty="0">
              <a:solidFill>
                <a:schemeClr val="accent2"/>
              </a:solidFill>
            </a:endParaRPr>
          </a:p>
          <a:p>
            <a:r>
              <a:rPr lang="en-US" sz="1600" i="1" dirty="0">
                <a:solidFill>
                  <a:schemeClr val="accent2"/>
                </a:solidFill>
              </a:rPr>
              <a:t>See also Rom. 5:2, 2 Pet. 1:2-9</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grace</a:t>
            </a:r>
          </a:p>
        </p:txBody>
      </p:sp>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extBox 8">
            <a:extLst>
              <a:ext uri="{FF2B5EF4-FFF2-40B4-BE49-F238E27FC236}">
                <a16:creationId xmlns:a16="http://schemas.microsoft.com/office/drawing/2014/main" id="{9D9E7C04-DA26-8259-1E13-3EE31E7C4431}"/>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To whom is God’s grace given?</a:t>
            </a:r>
            <a:endParaRPr lang="en-US" sz="2800" b="1" u="sng" dirty="0">
              <a:solidFill>
                <a:srgbClr val="0070C0"/>
              </a:solidFill>
              <a:effectLst>
                <a:outerShdw blurRad="38100" dist="38100" dir="2700000" algn="tl">
                  <a:srgbClr val="000000">
                    <a:alpha val="43137"/>
                  </a:srgbClr>
                </a:outerShdw>
              </a:effectLst>
            </a:endParaRPr>
          </a:p>
        </p:txBody>
      </p:sp>
      <p:pic>
        <p:nvPicPr>
          <p:cNvPr id="7170" name="Picture 2">
            <a:extLst>
              <a:ext uri="{FF2B5EF4-FFF2-40B4-BE49-F238E27FC236}">
                <a16:creationId xmlns:a16="http://schemas.microsoft.com/office/drawing/2014/main" id="{CB51231F-DD35-A7F5-EF76-E22B9FA635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2300" y="4123886"/>
            <a:ext cx="2819400" cy="187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967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p:cNvSpPr>
          <p:nvPr/>
        </p:nvSpPr>
        <p:spPr>
          <a:xfrm>
            <a:off x="304800" y="1608772"/>
            <a:ext cx="4343400" cy="4401205"/>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a:solidFill>
                  <a:schemeClr val="accent2"/>
                </a:solidFill>
              </a:rPr>
              <a:t>To the believer (calling grace)</a:t>
            </a:r>
          </a:p>
          <a:p>
            <a:endParaRPr lang="en-US" sz="1200" b="1" dirty="0">
              <a:solidFill>
                <a:schemeClr val="accent2"/>
              </a:solidFill>
            </a:endParaRPr>
          </a:p>
          <a:p>
            <a:r>
              <a:rPr lang="en-US" sz="2000" dirty="0">
                <a:solidFill>
                  <a:schemeClr val="accent2"/>
                </a:solidFill>
              </a:rPr>
              <a:t>Paul is an example of the calling grace of God. Although he was not a believer until later, the grace of God was upon him from birth. (Read Gal. 1:15 and Acts 9) Paul was called to preach the gospel to the Gentiles so that all would come to know the God of grace.</a:t>
            </a:r>
          </a:p>
          <a:p>
            <a:endParaRPr lang="en-US" sz="1200" dirty="0">
              <a:solidFill>
                <a:schemeClr val="accent2"/>
              </a:solidFill>
            </a:endParaRPr>
          </a:p>
          <a:p>
            <a:r>
              <a:rPr lang="en-US" sz="1600" i="1" dirty="0">
                <a:solidFill>
                  <a:schemeClr val="accent2"/>
                </a:solidFill>
              </a:rPr>
              <a:t>I became a servant of this gospel by the gift of God’s grace given me through the working of his power. Although I am less than the least of all God’s people, this grace was given me: to preach to the Gentiles the unsearchable riches of Christ. </a:t>
            </a:r>
            <a:r>
              <a:rPr lang="en-US" sz="1400" i="1" dirty="0">
                <a:solidFill>
                  <a:schemeClr val="accent2"/>
                </a:solidFill>
              </a:rPr>
              <a:t>(Eph. 3:7-8)</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grace</a:t>
            </a:r>
          </a:p>
        </p:txBody>
      </p:sp>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extBox 8">
            <a:extLst>
              <a:ext uri="{FF2B5EF4-FFF2-40B4-BE49-F238E27FC236}">
                <a16:creationId xmlns:a16="http://schemas.microsoft.com/office/drawing/2014/main" id="{9D9E7C04-DA26-8259-1E13-3EE31E7C4431}"/>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To whom is God’s grace given?</a:t>
            </a:r>
            <a:endParaRPr lang="en-US" sz="2800" b="1" u="sng" dirty="0">
              <a:solidFill>
                <a:srgbClr val="0070C0"/>
              </a:solidFill>
              <a:effectLst>
                <a:outerShdw blurRad="38100" dist="38100" dir="2700000" algn="tl">
                  <a:srgbClr val="000000">
                    <a:alpha val="43137"/>
                  </a:srgbClr>
                </a:outerShdw>
              </a:effectLst>
            </a:endParaRPr>
          </a:p>
        </p:txBody>
      </p:sp>
      <p:pic>
        <p:nvPicPr>
          <p:cNvPr id="8194" name="Picture 2">
            <a:extLst>
              <a:ext uri="{FF2B5EF4-FFF2-40B4-BE49-F238E27FC236}">
                <a16:creationId xmlns:a16="http://schemas.microsoft.com/office/drawing/2014/main" id="{9C5430D0-4CA8-1618-34E5-FA9167BD46E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2057400"/>
            <a:ext cx="4105709" cy="238715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B17B4A8-9977-6E77-BCF0-45A712FAF7B2}"/>
              </a:ext>
            </a:extLst>
          </p:cNvPr>
          <p:cNvSpPr txBox="1">
            <a:spLocks/>
          </p:cNvSpPr>
          <p:nvPr/>
        </p:nvSpPr>
        <p:spPr>
          <a:xfrm>
            <a:off x="4800600" y="4893184"/>
            <a:ext cx="4191000" cy="584775"/>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i="1" dirty="0">
                <a:solidFill>
                  <a:schemeClr val="accent2"/>
                </a:solidFill>
              </a:rPr>
              <a:t>Read more about grace in Paul’s life in Acts 15:40, 2 Cor. 11:22-33 and 12:1-10</a:t>
            </a:r>
          </a:p>
        </p:txBody>
      </p:sp>
    </p:spTree>
    <p:extLst>
      <p:ext uri="{BB962C8B-B14F-4D97-AF65-F5344CB8AC3E}">
        <p14:creationId xmlns:p14="http://schemas.microsoft.com/office/powerpoint/2010/main" val="1073615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p:cNvSpPr>
          <p:nvPr/>
        </p:nvSpPr>
        <p:spPr>
          <a:xfrm>
            <a:off x="304800" y="1608772"/>
            <a:ext cx="8610600" cy="707886"/>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a:solidFill>
                  <a:schemeClr val="accent2"/>
                </a:solidFill>
              </a:rPr>
              <a:t>God’s grace is not necessary for us to know God--we do not deserve it—but without it we would be doomed to live in sin, without hope. </a:t>
            </a:r>
            <a:endParaRPr lang="en-US" sz="2000" dirty="0">
              <a:solidFill>
                <a:schemeClr val="accent2"/>
              </a:solidFill>
            </a:endParaRP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grace</a:t>
            </a:r>
          </a:p>
        </p:txBody>
      </p:sp>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extBox 8">
            <a:extLst>
              <a:ext uri="{FF2B5EF4-FFF2-40B4-BE49-F238E27FC236}">
                <a16:creationId xmlns:a16="http://schemas.microsoft.com/office/drawing/2014/main" id="{9D9E7C04-DA26-8259-1E13-3EE31E7C4431}"/>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Need for God’s grace</a:t>
            </a:r>
            <a:endParaRPr lang="en-US" sz="2800" b="1" u="sng" dirty="0">
              <a:solidFill>
                <a:srgbClr val="0070C0"/>
              </a:solidFill>
              <a:effectLst>
                <a:outerShdw blurRad="38100" dist="38100" dir="2700000" algn="tl">
                  <a:srgbClr val="000000">
                    <a:alpha val="43137"/>
                  </a:srgbClr>
                </a:outerShdw>
              </a:effectLst>
            </a:endParaRPr>
          </a:p>
        </p:txBody>
      </p:sp>
      <p:sp>
        <p:nvSpPr>
          <p:cNvPr id="11" name="TextBox 10">
            <a:extLst>
              <a:ext uri="{FF2B5EF4-FFF2-40B4-BE49-F238E27FC236}">
                <a16:creationId xmlns:a16="http://schemas.microsoft.com/office/drawing/2014/main" id="{0E2FE52D-6BB3-8C2E-5280-D32D8AC54E81}"/>
              </a:ext>
            </a:extLst>
          </p:cNvPr>
          <p:cNvSpPr txBox="1">
            <a:spLocks/>
          </p:cNvSpPr>
          <p:nvPr/>
        </p:nvSpPr>
        <p:spPr>
          <a:xfrm>
            <a:off x="152400" y="2910890"/>
            <a:ext cx="2705100" cy="18158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a:solidFill>
                  <a:schemeClr val="accent2"/>
                </a:solidFill>
              </a:rPr>
              <a:t>Strength is found in His grace</a:t>
            </a:r>
          </a:p>
          <a:p>
            <a:endParaRPr lang="en-US" sz="800" dirty="0">
              <a:solidFill>
                <a:schemeClr val="accent2"/>
              </a:solidFill>
            </a:endParaRPr>
          </a:p>
          <a:p>
            <a:r>
              <a:rPr lang="en-US" sz="1600" dirty="0">
                <a:solidFill>
                  <a:schemeClr val="accent2"/>
                </a:solidFill>
              </a:rPr>
              <a:t>You then, my son, being strong in the grace that is in Christ Jesus.</a:t>
            </a:r>
          </a:p>
          <a:p>
            <a:r>
              <a:rPr lang="en-US" sz="1600" dirty="0">
                <a:solidFill>
                  <a:schemeClr val="accent2"/>
                </a:solidFill>
              </a:rPr>
              <a:t>(2 Timothy 2:1)</a:t>
            </a:r>
          </a:p>
        </p:txBody>
      </p:sp>
      <p:sp>
        <p:nvSpPr>
          <p:cNvPr id="2" name="TextBox 1">
            <a:extLst>
              <a:ext uri="{FF2B5EF4-FFF2-40B4-BE49-F238E27FC236}">
                <a16:creationId xmlns:a16="http://schemas.microsoft.com/office/drawing/2014/main" id="{53FC6E97-18B8-2AE1-A4D5-40E65119D4FE}"/>
              </a:ext>
            </a:extLst>
          </p:cNvPr>
          <p:cNvSpPr txBox="1"/>
          <p:nvPr/>
        </p:nvSpPr>
        <p:spPr>
          <a:xfrm>
            <a:off x="2658944" y="2366021"/>
            <a:ext cx="3826112" cy="461665"/>
          </a:xfrm>
          <a:prstGeom prst="rect">
            <a:avLst/>
          </a:prstGeom>
          <a:noFill/>
        </p:spPr>
        <p:txBody>
          <a:bodyPr wrap="none" rtlCol="0">
            <a:spAutoFit/>
          </a:bodyPr>
          <a:lstStyle/>
          <a:p>
            <a:r>
              <a:rPr lang="en-US" sz="2400" b="1" dirty="0">
                <a:latin typeface="Bodoni MT Black" panose="02070A03080606020203" pitchFamily="18" charset="0"/>
              </a:rPr>
              <a:t>Reasons we need Grace</a:t>
            </a:r>
          </a:p>
        </p:txBody>
      </p:sp>
      <p:sp>
        <p:nvSpPr>
          <p:cNvPr id="12" name="TextBox 11">
            <a:extLst>
              <a:ext uri="{FF2B5EF4-FFF2-40B4-BE49-F238E27FC236}">
                <a16:creationId xmlns:a16="http://schemas.microsoft.com/office/drawing/2014/main" id="{F563AF4D-F72E-C8AD-9390-F9D45BDB0936}"/>
              </a:ext>
            </a:extLst>
          </p:cNvPr>
          <p:cNvSpPr txBox="1">
            <a:spLocks/>
          </p:cNvSpPr>
          <p:nvPr/>
        </p:nvSpPr>
        <p:spPr>
          <a:xfrm>
            <a:off x="3011020" y="2910890"/>
            <a:ext cx="2705100" cy="287771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a:solidFill>
                  <a:schemeClr val="accent2"/>
                </a:solidFill>
              </a:rPr>
              <a:t>Salvation is provided as a result of His grace</a:t>
            </a:r>
          </a:p>
          <a:p>
            <a:endParaRPr lang="en-US" sz="800" dirty="0">
              <a:solidFill>
                <a:schemeClr val="accent2"/>
              </a:solidFill>
            </a:endParaRPr>
          </a:p>
          <a:p>
            <a:r>
              <a:rPr lang="en-US" sz="1600" dirty="0">
                <a:solidFill>
                  <a:schemeClr val="accent2"/>
                </a:solidFill>
              </a:rPr>
              <a:t>For all have sinned and fall short of the glory of God, and are justified freely by his grace through the redemption that came by Christ Jesus.</a:t>
            </a:r>
          </a:p>
          <a:p>
            <a:r>
              <a:rPr lang="en-US" sz="1600" dirty="0">
                <a:solidFill>
                  <a:schemeClr val="accent2"/>
                </a:solidFill>
              </a:rPr>
              <a:t>(Rom. 3:23-24)</a:t>
            </a:r>
          </a:p>
          <a:p>
            <a:endParaRPr lang="en-US" sz="1050" dirty="0">
              <a:solidFill>
                <a:schemeClr val="accent2"/>
              </a:solidFill>
            </a:endParaRPr>
          </a:p>
          <a:p>
            <a:r>
              <a:rPr lang="en-US" sz="1050" dirty="0">
                <a:solidFill>
                  <a:schemeClr val="accent2"/>
                </a:solidFill>
              </a:rPr>
              <a:t>Acts 15:10-11, Eph. 2:8-9</a:t>
            </a:r>
          </a:p>
        </p:txBody>
      </p:sp>
      <p:sp>
        <p:nvSpPr>
          <p:cNvPr id="13" name="TextBox 12">
            <a:extLst>
              <a:ext uri="{FF2B5EF4-FFF2-40B4-BE49-F238E27FC236}">
                <a16:creationId xmlns:a16="http://schemas.microsoft.com/office/drawing/2014/main" id="{18429C82-BE02-CD97-EF34-BFA060A08A87}"/>
              </a:ext>
            </a:extLst>
          </p:cNvPr>
          <p:cNvSpPr txBox="1">
            <a:spLocks/>
          </p:cNvSpPr>
          <p:nvPr/>
        </p:nvSpPr>
        <p:spPr>
          <a:xfrm>
            <a:off x="5869640" y="2910890"/>
            <a:ext cx="3007660" cy="31393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a:solidFill>
                  <a:schemeClr val="accent2"/>
                </a:solidFill>
              </a:rPr>
              <a:t>God’s call to us is because of His grace</a:t>
            </a:r>
          </a:p>
          <a:p>
            <a:endParaRPr lang="en-US" sz="800" dirty="0">
              <a:solidFill>
                <a:schemeClr val="accent2"/>
              </a:solidFill>
            </a:endParaRPr>
          </a:p>
          <a:p>
            <a:r>
              <a:rPr lang="en-US" sz="1600" dirty="0">
                <a:solidFill>
                  <a:schemeClr val="accent2"/>
                </a:solidFill>
              </a:rPr>
              <a:t>Who has saved us and called us to a holy life—not because of anything we have done but because of his own purpose and grace. This grace was given to us in Christ Jesus before the beginning of time.</a:t>
            </a:r>
          </a:p>
          <a:p>
            <a:r>
              <a:rPr lang="en-US" sz="1600" dirty="0">
                <a:solidFill>
                  <a:schemeClr val="accent2"/>
                </a:solidFill>
              </a:rPr>
              <a:t>(2 Timothy 1:9)</a:t>
            </a:r>
          </a:p>
          <a:p>
            <a:endParaRPr lang="en-US" sz="1050" dirty="0">
              <a:solidFill>
                <a:schemeClr val="accent2"/>
              </a:solidFill>
            </a:endParaRPr>
          </a:p>
          <a:p>
            <a:r>
              <a:rPr lang="en-US" sz="1050" dirty="0">
                <a:solidFill>
                  <a:schemeClr val="accent2"/>
                </a:solidFill>
              </a:rPr>
              <a:t>Eph. 1:4-7, 3:7</a:t>
            </a:r>
          </a:p>
        </p:txBody>
      </p:sp>
      <p:pic>
        <p:nvPicPr>
          <p:cNvPr id="9218" name="Picture 2">
            <a:extLst>
              <a:ext uri="{FF2B5EF4-FFF2-40B4-BE49-F238E27FC236}">
                <a16:creationId xmlns:a16="http://schemas.microsoft.com/office/drawing/2014/main" id="{7BB2FABD-B788-40AF-8076-E0EEBF4CE5A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6863" y="44291"/>
            <a:ext cx="2289678" cy="1488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763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grace</a:t>
            </a:r>
          </a:p>
        </p:txBody>
      </p:sp>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extBox 8">
            <a:extLst>
              <a:ext uri="{FF2B5EF4-FFF2-40B4-BE49-F238E27FC236}">
                <a16:creationId xmlns:a16="http://schemas.microsoft.com/office/drawing/2014/main" id="{9D9E7C04-DA26-8259-1E13-3EE31E7C4431}"/>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Need for God’s grace</a:t>
            </a:r>
            <a:endParaRPr lang="en-US" sz="2800" b="1" u="sng" dirty="0">
              <a:solidFill>
                <a:srgbClr val="0070C0"/>
              </a:solidFill>
              <a:effectLst>
                <a:outerShdw blurRad="38100" dist="38100" dir="2700000" algn="tl">
                  <a:srgbClr val="000000">
                    <a:alpha val="43137"/>
                  </a:srgbClr>
                </a:outerShdw>
              </a:effectLst>
            </a:endParaRPr>
          </a:p>
        </p:txBody>
      </p:sp>
      <p:sp>
        <p:nvSpPr>
          <p:cNvPr id="11" name="TextBox 10">
            <a:extLst>
              <a:ext uri="{FF2B5EF4-FFF2-40B4-BE49-F238E27FC236}">
                <a16:creationId xmlns:a16="http://schemas.microsoft.com/office/drawing/2014/main" id="{0E2FE52D-6BB3-8C2E-5280-D32D8AC54E81}"/>
              </a:ext>
            </a:extLst>
          </p:cNvPr>
          <p:cNvSpPr txBox="1">
            <a:spLocks/>
          </p:cNvSpPr>
          <p:nvPr/>
        </p:nvSpPr>
        <p:spPr>
          <a:xfrm>
            <a:off x="174296" y="2036815"/>
            <a:ext cx="2949904" cy="220060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a:solidFill>
                  <a:schemeClr val="accent2"/>
                </a:solidFill>
              </a:rPr>
              <a:t>Spiritual gifts for works of service are the result of His grace</a:t>
            </a:r>
          </a:p>
          <a:p>
            <a:endParaRPr lang="en-US" sz="800" dirty="0">
              <a:solidFill>
                <a:schemeClr val="accent2"/>
              </a:solidFill>
            </a:endParaRPr>
          </a:p>
          <a:p>
            <a:r>
              <a:rPr lang="en-US" sz="1600" dirty="0">
                <a:solidFill>
                  <a:schemeClr val="accent2"/>
                </a:solidFill>
              </a:rPr>
              <a:t>We have different gifts, according to the grace given us.</a:t>
            </a:r>
          </a:p>
          <a:p>
            <a:r>
              <a:rPr lang="en-US" sz="1600" dirty="0">
                <a:solidFill>
                  <a:schemeClr val="accent2"/>
                </a:solidFill>
              </a:rPr>
              <a:t>(Romans 12:6)</a:t>
            </a:r>
          </a:p>
          <a:p>
            <a:endParaRPr lang="en-US" sz="1050" dirty="0">
              <a:solidFill>
                <a:schemeClr val="accent2"/>
              </a:solidFill>
            </a:endParaRPr>
          </a:p>
          <a:p>
            <a:r>
              <a:rPr lang="en-US" sz="1050" dirty="0">
                <a:solidFill>
                  <a:schemeClr val="accent2"/>
                </a:solidFill>
              </a:rPr>
              <a:t>Eph. 4:7-8</a:t>
            </a:r>
          </a:p>
        </p:txBody>
      </p:sp>
      <p:sp>
        <p:nvSpPr>
          <p:cNvPr id="2" name="TextBox 1">
            <a:extLst>
              <a:ext uri="{FF2B5EF4-FFF2-40B4-BE49-F238E27FC236}">
                <a16:creationId xmlns:a16="http://schemas.microsoft.com/office/drawing/2014/main" id="{53FC6E97-18B8-2AE1-A4D5-40E65119D4FE}"/>
              </a:ext>
            </a:extLst>
          </p:cNvPr>
          <p:cNvSpPr txBox="1"/>
          <p:nvPr/>
        </p:nvSpPr>
        <p:spPr>
          <a:xfrm>
            <a:off x="2658944" y="1547489"/>
            <a:ext cx="3826112" cy="461665"/>
          </a:xfrm>
          <a:prstGeom prst="rect">
            <a:avLst/>
          </a:prstGeom>
          <a:noFill/>
        </p:spPr>
        <p:txBody>
          <a:bodyPr wrap="none" rtlCol="0">
            <a:spAutoFit/>
          </a:bodyPr>
          <a:lstStyle/>
          <a:p>
            <a:r>
              <a:rPr lang="en-US" sz="2400" b="1" dirty="0">
                <a:latin typeface="Bodoni MT Black" panose="02070A03080606020203" pitchFamily="18" charset="0"/>
              </a:rPr>
              <a:t>Reasons we need Grace</a:t>
            </a:r>
          </a:p>
        </p:txBody>
      </p:sp>
      <p:sp>
        <p:nvSpPr>
          <p:cNvPr id="12" name="TextBox 11">
            <a:extLst>
              <a:ext uri="{FF2B5EF4-FFF2-40B4-BE49-F238E27FC236}">
                <a16:creationId xmlns:a16="http://schemas.microsoft.com/office/drawing/2014/main" id="{F563AF4D-F72E-C8AD-9390-F9D45BDB0936}"/>
              </a:ext>
            </a:extLst>
          </p:cNvPr>
          <p:cNvSpPr txBox="1">
            <a:spLocks/>
          </p:cNvSpPr>
          <p:nvPr/>
        </p:nvSpPr>
        <p:spPr>
          <a:xfrm>
            <a:off x="3181956" y="2039913"/>
            <a:ext cx="5787747" cy="20774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a:solidFill>
                  <a:schemeClr val="accent2"/>
                </a:solidFill>
              </a:rPr>
              <a:t>Man can’t accomplish God’ work without His grace</a:t>
            </a:r>
          </a:p>
          <a:p>
            <a:endParaRPr lang="en-US" sz="800" dirty="0">
              <a:solidFill>
                <a:schemeClr val="accent2"/>
              </a:solidFill>
            </a:endParaRPr>
          </a:p>
          <a:p>
            <a:r>
              <a:rPr lang="en-US" sz="1600" dirty="0">
                <a:solidFill>
                  <a:schemeClr val="accent2"/>
                </a:solidFill>
              </a:rPr>
              <a:t>May our lord Jesus Christ himself and God out Father who loved us and by his grace gave us eternal encouragement and good hope, encourage your hearts and strengthen you in every good deed and word.</a:t>
            </a:r>
          </a:p>
          <a:p>
            <a:r>
              <a:rPr lang="en-US" sz="1600" dirty="0">
                <a:solidFill>
                  <a:schemeClr val="accent2"/>
                </a:solidFill>
              </a:rPr>
              <a:t>(2 </a:t>
            </a:r>
            <a:r>
              <a:rPr lang="en-US" sz="1600" dirty="0" err="1">
                <a:solidFill>
                  <a:schemeClr val="accent2"/>
                </a:solidFill>
              </a:rPr>
              <a:t>Thes</a:t>
            </a:r>
            <a:r>
              <a:rPr lang="en-US" sz="1600" dirty="0">
                <a:solidFill>
                  <a:schemeClr val="accent2"/>
                </a:solidFill>
              </a:rPr>
              <a:t>. 2:16-17)</a:t>
            </a:r>
          </a:p>
          <a:p>
            <a:endParaRPr lang="en-US" sz="1050" dirty="0">
              <a:solidFill>
                <a:schemeClr val="accent2"/>
              </a:solidFill>
            </a:endParaRPr>
          </a:p>
          <a:p>
            <a:r>
              <a:rPr lang="en-US" sz="1050" dirty="0">
                <a:solidFill>
                  <a:schemeClr val="accent2"/>
                </a:solidFill>
              </a:rPr>
              <a:t>Acts 4:33, 14:3, 14:26, 2 Cor. 9:8</a:t>
            </a:r>
          </a:p>
        </p:txBody>
      </p:sp>
      <p:sp>
        <p:nvSpPr>
          <p:cNvPr id="13" name="TextBox 12">
            <a:extLst>
              <a:ext uri="{FF2B5EF4-FFF2-40B4-BE49-F238E27FC236}">
                <a16:creationId xmlns:a16="http://schemas.microsoft.com/office/drawing/2014/main" id="{18429C82-BE02-CD97-EF34-BFA060A08A87}"/>
              </a:ext>
            </a:extLst>
          </p:cNvPr>
          <p:cNvSpPr txBox="1">
            <a:spLocks/>
          </p:cNvSpPr>
          <p:nvPr/>
        </p:nvSpPr>
        <p:spPr>
          <a:xfrm>
            <a:off x="5720940" y="3609320"/>
            <a:ext cx="3007660" cy="238526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a:solidFill>
                  <a:schemeClr val="accent2"/>
                </a:solidFill>
              </a:rPr>
              <a:t>A man without his grace tends toward bitterness</a:t>
            </a:r>
          </a:p>
          <a:p>
            <a:endParaRPr lang="en-US" sz="800" dirty="0">
              <a:solidFill>
                <a:schemeClr val="accent2"/>
              </a:solidFill>
            </a:endParaRPr>
          </a:p>
          <a:p>
            <a:r>
              <a:rPr lang="en-US" sz="1600" dirty="0">
                <a:solidFill>
                  <a:schemeClr val="accent2"/>
                </a:solidFill>
              </a:rPr>
              <a:t>See to it that no one misses the grace of God and that no bitter root grows up to cause trouble and defile many.</a:t>
            </a:r>
          </a:p>
          <a:p>
            <a:r>
              <a:rPr lang="en-US" sz="1600" dirty="0">
                <a:solidFill>
                  <a:schemeClr val="accent2"/>
                </a:solidFill>
              </a:rPr>
              <a:t>(Hebrews 12:15)</a:t>
            </a:r>
          </a:p>
          <a:p>
            <a:endParaRPr lang="en-US" sz="1050" dirty="0">
              <a:solidFill>
                <a:schemeClr val="accent2"/>
              </a:solidFill>
            </a:endParaRPr>
          </a:p>
          <a:p>
            <a:r>
              <a:rPr lang="en-US" sz="1050" dirty="0">
                <a:solidFill>
                  <a:schemeClr val="accent2"/>
                </a:solidFill>
              </a:rPr>
              <a:t>Heb. 12:1-14</a:t>
            </a:r>
          </a:p>
        </p:txBody>
      </p:sp>
      <p:sp>
        <p:nvSpPr>
          <p:cNvPr id="15" name="TextBox 14">
            <a:extLst>
              <a:ext uri="{FF2B5EF4-FFF2-40B4-BE49-F238E27FC236}">
                <a16:creationId xmlns:a16="http://schemas.microsoft.com/office/drawing/2014/main" id="{502E06E7-BEAE-67EA-A846-414642C3CB58}"/>
              </a:ext>
            </a:extLst>
          </p:cNvPr>
          <p:cNvSpPr txBox="1">
            <a:spLocks/>
          </p:cNvSpPr>
          <p:nvPr/>
        </p:nvSpPr>
        <p:spPr>
          <a:xfrm>
            <a:off x="174296" y="4347983"/>
            <a:ext cx="5464504"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a:solidFill>
                  <a:schemeClr val="accent2"/>
                </a:solidFill>
              </a:rPr>
              <a:t>Men who forget his grace fall back in living under the law</a:t>
            </a:r>
          </a:p>
          <a:p>
            <a:endParaRPr lang="en-US" sz="800" dirty="0">
              <a:solidFill>
                <a:schemeClr val="accent2"/>
              </a:solidFill>
            </a:endParaRPr>
          </a:p>
          <a:p>
            <a:r>
              <a:rPr lang="en-US" sz="1600" dirty="0">
                <a:solidFill>
                  <a:schemeClr val="accent2"/>
                </a:solidFill>
              </a:rPr>
              <a:t>You who are trying to be justified by law have been alienated from Christ, you have fallen away from grace.</a:t>
            </a:r>
          </a:p>
          <a:p>
            <a:r>
              <a:rPr lang="en-US" sz="1600" dirty="0">
                <a:solidFill>
                  <a:schemeClr val="accent2"/>
                </a:solidFill>
              </a:rPr>
              <a:t>(Galatians 5:4)</a:t>
            </a:r>
          </a:p>
        </p:txBody>
      </p:sp>
      <p:pic>
        <p:nvPicPr>
          <p:cNvPr id="16" name="Picture 2">
            <a:extLst>
              <a:ext uri="{FF2B5EF4-FFF2-40B4-BE49-F238E27FC236}">
                <a16:creationId xmlns:a16="http://schemas.microsoft.com/office/drawing/2014/main" id="{E76CFE68-524D-E3B3-697A-D08AD476BD6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9522" y="386283"/>
            <a:ext cx="2289678" cy="1488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234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p:cNvSpPr>
          <p:nvPr/>
        </p:nvSpPr>
        <p:spPr>
          <a:xfrm>
            <a:off x="304800" y="1711969"/>
            <a:ext cx="8610600" cy="1569660"/>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a:solidFill>
                  <a:schemeClr val="accent2"/>
                </a:solidFill>
              </a:rPr>
              <a:t>Man’s response to others in grace</a:t>
            </a:r>
            <a:endParaRPr lang="en-US" sz="2000" dirty="0">
              <a:solidFill>
                <a:schemeClr val="accent2"/>
              </a:solidFill>
            </a:endParaRPr>
          </a:p>
          <a:p>
            <a:endParaRPr lang="en-US" sz="1600" dirty="0">
              <a:solidFill>
                <a:schemeClr val="accent2"/>
              </a:solidFill>
            </a:endParaRPr>
          </a:p>
          <a:p>
            <a:r>
              <a:rPr lang="en-US" sz="2000" dirty="0">
                <a:solidFill>
                  <a:schemeClr val="accent2"/>
                </a:solidFill>
              </a:rPr>
              <a:t>A believer in Christ is a new creation; the old nature gone and replaced with a new one—pleasing to God and led by the Holy Spirit. For this reason, a believer should extend grace to all around him—just as God did for him. </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grace</a:t>
            </a:r>
          </a:p>
        </p:txBody>
      </p:sp>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extBox 8">
            <a:extLst>
              <a:ext uri="{FF2B5EF4-FFF2-40B4-BE49-F238E27FC236}">
                <a16:creationId xmlns:a16="http://schemas.microsoft.com/office/drawing/2014/main" id="{9D9E7C04-DA26-8259-1E13-3EE31E7C4431}"/>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Living in grace</a:t>
            </a:r>
            <a:endParaRPr lang="en-US" sz="2800" b="1" u="sng" dirty="0">
              <a:solidFill>
                <a:srgbClr val="0070C0"/>
              </a:solidFill>
              <a:effectLst>
                <a:outerShdw blurRad="38100" dist="38100" dir="2700000" algn="tl">
                  <a:srgbClr val="000000">
                    <a:alpha val="43137"/>
                  </a:srgbClr>
                </a:outerShdw>
              </a:effectLst>
            </a:endParaRPr>
          </a:p>
        </p:txBody>
      </p:sp>
      <p:pic>
        <p:nvPicPr>
          <p:cNvPr id="10242" name="Picture 2">
            <a:extLst>
              <a:ext uri="{FF2B5EF4-FFF2-40B4-BE49-F238E27FC236}">
                <a16:creationId xmlns:a16="http://schemas.microsoft.com/office/drawing/2014/main" id="{C0A93AEF-59B2-D38B-4845-D09B74D87AE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0982" y="3375682"/>
            <a:ext cx="4182035" cy="2607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661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grace</a:t>
            </a:r>
          </a:p>
        </p:txBody>
      </p:sp>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extBox 8">
            <a:extLst>
              <a:ext uri="{FF2B5EF4-FFF2-40B4-BE49-F238E27FC236}">
                <a16:creationId xmlns:a16="http://schemas.microsoft.com/office/drawing/2014/main" id="{9D9E7C04-DA26-8259-1E13-3EE31E7C4431}"/>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Living in grace</a:t>
            </a:r>
            <a:endParaRPr lang="en-US" sz="2800" b="1" u="sng" dirty="0">
              <a:solidFill>
                <a:srgbClr val="0070C0"/>
              </a:solidFill>
              <a:effectLst>
                <a:outerShdw blurRad="38100" dist="38100" dir="2700000" algn="tl">
                  <a:srgbClr val="000000">
                    <a:alpha val="43137"/>
                  </a:srgbClr>
                </a:outerShdw>
              </a:effectLst>
            </a:endParaRPr>
          </a:p>
        </p:txBody>
      </p:sp>
      <p:pic>
        <p:nvPicPr>
          <p:cNvPr id="12290" name="Picture 2">
            <a:extLst>
              <a:ext uri="{FF2B5EF4-FFF2-40B4-BE49-F238E27FC236}">
                <a16:creationId xmlns:a16="http://schemas.microsoft.com/office/drawing/2014/main" id="{F0ACDE8F-5134-B84F-2621-0CB612F499D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3699" y="2254849"/>
            <a:ext cx="3276600" cy="19688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9D710F7-E841-70BD-2B42-CA73DC283E9D}"/>
              </a:ext>
            </a:extLst>
          </p:cNvPr>
          <p:cNvSpPr/>
          <p:nvPr/>
        </p:nvSpPr>
        <p:spPr>
          <a:xfrm>
            <a:off x="1351279" y="1516359"/>
            <a:ext cx="6441442" cy="646331"/>
          </a:xfrm>
          <a:prstGeom prst="rect">
            <a:avLst/>
          </a:prstGeom>
          <a:noFill/>
        </p:spPr>
        <p:txBody>
          <a:bodyPr wrap="non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rPr>
              <a:t>Responding to others with grace</a:t>
            </a:r>
          </a:p>
        </p:txBody>
      </p:sp>
      <p:sp>
        <p:nvSpPr>
          <p:cNvPr id="11" name="TextBox 10">
            <a:extLst>
              <a:ext uri="{FF2B5EF4-FFF2-40B4-BE49-F238E27FC236}">
                <a16:creationId xmlns:a16="http://schemas.microsoft.com/office/drawing/2014/main" id="{D3EA27C1-162E-AB71-3E4C-16035C887BF0}"/>
              </a:ext>
            </a:extLst>
          </p:cNvPr>
          <p:cNvSpPr txBox="1">
            <a:spLocks/>
          </p:cNvSpPr>
          <p:nvPr/>
        </p:nvSpPr>
        <p:spPr>
          <a:xfrm>
            <a:off x="152400" y="2162690"/>
            <a:ext cx="2675584" cy="20774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a:solidFill>
                  <a:schemeClr val="accent2"/>
                </a:solidFill>
              </a:rPr>
              <a:t>Unmerited Kindness</a:t>
            </a:r>
          </a:p>
          <a:p>
            <a:endParaRPr lang="en-US" sz="800" dirty="0">
              <a:solidFill>
                <a:schemeClr val="accent2"/>
              </a:solidFill>
            </a:endParaRPr>
          </a:p>
          <a:p>
            <a:r>
              <a:rPr lang="en-US" sz="1600" dirty="0">
                <a:solidFill>
                  <a:schemeClr val="accent2"/>
                </a:solidFill>
              </a:rPr>
              <a:t>Be kind and compassionate to one another, forgiving each other, just as in Christ God forgave you.</a:t>
            </a:r>
          </a:p>
          <a:p>
            <a:r>
              <a:rPr lang="en-US" sz="1600" dirty="0">
                <a:solidFill>
                  <a:schemeClr val="accent2"/>
                </a:solidFill>
              </a:rPr>
              <a:t>(Ephesians 4:32)</a:t>
            </a:r>
          </a:p>
          <a:p>
            <a:endParaRPr lang="en-US" sz="1050" dirty="0">
              <a:solidFill>
                <a:schemeClr val="accent2"/>
              </a:solidFill>
            </a:endParaRPr>
          </a:p>
          <a:p>
            <a:r>
              <a:rPr lang="en-US" sz="1050" dirty="0">
                <a:solidFill>
                  <a:schemeClr val="accent2"/>
                </a:solidFill>
              </a:rPr>
              <a:t>Pr. 12:25, 14:21, 14:31, 1 Cor. 13:4-7</a:t>
            </a:r>
          </a:p>
        </p:txBody>
      </p:sp>
      <p:sp>
        <p:nvSpPr>
          <p:cNvPr id="12" name="TextBox 11">
            <a:extLst>
              <a:ext uri="{FF2B5EF4-FFF2-40B4-BE49-F238E27FC236}">
                <a16:creationId xmlns:a16="http://schemas.microsoft.com/office/drawing/2014/main" id="{8F181A6E-2857-F773-BE9C-49C637C7385A}"/>
              </a:ext>
            </a:extLst>
          </p:cNvPr>
          <p:cNvSpPr txBox="1">
            <a:spLocks/>
          </p:cNvSpPr>
          <p:nvPr/>
        </p:nvSpPr>
        <p:spPr>
          <a:xfrm>
            <a:off x="2023591" y="4355760"/>
            <a:ext cx="5096817" cy="158504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a:solidFill>
                  <a:schemeClr val="accent2"/>
                </a:solidFill>
              </a:rPr>
              <a:t>With the Word We Speak</a:t>
            </a:r>
          </a:p>
          <a:p>
            <a:endParaRPr lang="en-US" sz="800" dirty="0">
              <a:solidFill>
                <a:schemeClr val="accent2"/>
              </a:solidFill>
            </a:endParaRPr>
          </a:p>
          <a:p>
            <a:r>
              <a:rPr lang="en-US" sz="1600" dirty="0">
                <a:solidFill>
                  <a:schemeClr val="accent2"/>
                </a:solidFill>
              </a:rPr>
              <a:t>Let your conversation be always full of grace, seasoned with salt, so that you may know how to answer everyone.</a:t>
            </a:r>
          </a:p>
          <a:p>
            <a:r>
              <a:rPr lang="en-US" sz="1600" dirty="0">
                <a:solidFill>
                  <a:schemeClr val="accent2"/>
                </a:solidFill>
              </a:rPr>
              <a:t>(</a:t>
            </a:r>
            <a:r>
              <a:rPr lang="en-US" sz="1600" dirty="0" err="1">
                <a:solidFill>
                  <a:schemeClr val="accent2"/>
                </a:solidFill>
              </a:rPr>
              <a:t>Colosssians</a:t>
            </a:r>
            <a:r>
              <a:rPr lang="en-US" sz="1600" dirty="0">
                <a:solidFill>
                  <a:schemeClr val="accent2"/>
                </a:solidFill>
              </a:rPr>
              <a:t> 4:6)</a:t>
            </a:r>
          </a:p>
          <a:p>
            <a:endParaRPr lang="en-US" sz="1050" dirty="0">
              <a:solidFill>
                <a:schemeClr val="accent2"/>
              </a:solidFill>
            </a:endParaRPr>
          </a:p>
          <a:p>
            <a:r>
              <a:rPr lang="en-US" sz="1050" dirty="0">
                <a:solidFill>
                  <a:schemeClr val="accent2"/>
                </a:solidFill>
              </a:rPr>
              <a:t>Pr. 25:11, Matt. 12:36, Eph. 4:29, Phil. 2:5</a:t>
            </a:r>
          </a:p>
        </p:txBody>
      </p:sp>
      <p:sp>
        <p:nvSpPr>
          <p:cNvPr id="13" name="TextBox 12">
            <a:extLst>
              <a:ext uri="{FF2B5EF4-FFF2-40B4-BE49-F238E27FC236}">
                <a16:creationId xmlns:a16="http://schemas.microsoft.com/office/drawing/2014/main" id="{B9595390-5630-4CED-0658-4D777B96A03F}"/>
              </a:ext>
            </a:extLst>
          </p:cNvPr>
          <p:cNvSpPr txBox="1">
            <a:spLocks/>
          </p:cNvSpPr>
          <p:nvPr/>
        </p:nvSpPr>
        <p:spPr>
          <a:xfrm>
            <a:off x="6338851" y="2152257"/>
            <a:ext cx="2675584" cy="20774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a:solidFill>
                  <a:schemeClr val="accent2"/>
                </a:solidFill>
              </a:rPr>
              <a:t>Unmerited Acceptance</a:t>
            </a:r>
          </a:p>
          <a:p>
            <a:endParaRPr lang="en-US" sz="800" dirty="0">
              <a:solidFill>
                <a:schemeClr val="accent2"/>
              </a:solidFill>
            </a:endParaRPr>
          </a:p>
          <a:p>
            <a:r>
              <a:rPr lang="en-US" sz="1600" dirty="0">
                <a:solidFill>
                  <a:schemeClr val="accent2"/>
                </a:solidFill>
              </a:rPr>
              <a:t>Accept one another, then, just as Christ accepted you, in order to bring praise to God. </a:t>
            </a:r>
          </a:p>
          <a:p>
            <a:r>
              <a:rPr lang="en-US" sz="1600" dirty="0">
                <a:solidFill>
                  <a:schemeClr val="accent2"/>
                </a:solidFill>
              </a:rPr>
              <a:t>(Romans 15:7)</a:t>
            </a:r>
          </a:p>
          <a:p>
            <a:endParaRPr lang="en-US" sz="1050" dirty="0">
              <a:solidFill>
                <a:schemeClr val="accent2"/>
              </a:solidFill>
            </a:endParaRPr>
          </a:p>
          <a:p>
            <a:endParaRPr lang="en-US" sz="1050" dirty="0">
              <a:solidFill>
                <a:schemeClr val="accent2"/>
              </a:solidFill>
            </a:endParaRPr>
          </a:p>
        </p:txBody>
      </p:sp>
    </p:spTree>
    <p:extLst>
      <p:ext uri="{BB962C8B-B14F-4D97-AF65-F5344CB8AC3E}">
        <p14:creationId xmlns:p14="http://schemas.microsoft.com/office/powerpoint/2010/main" val="2984431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3" cstate="print"/>
          <a:stretch>
            <a:fillRect/>
          </a:stretch>
        </p:blipFill>
        <p:spPr>
          <a:xfrm>
            <a:off x="304800" y="304800"/>
            <a:ext cx="762000" cy="1193271"/>
          </a:xfrm>
          <a:prstGeom prst="rect">
            <a:avLst/>
          </a:prstGeom>
        </p:spPr>
      </p:pic>
      <p:sp>
        <p:nvSpPr>
          <p:cNvPr id="14" name="TextBox 13"/>
          <p:cNvSpPr txBox="1">
            <a:spLocks/>
          </p:cNvSpPr>
          <p:nvPr/>
        </p:nvSpPr>
        <p:spPr>
          <a:xfrm>
            <a:off x="304800" y="1711969"/>
            <a:ext cx="8610600" cy="707886"/>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a:solidFill>
                  <a:schemeClr val="accent2"/>
                </a:solidFill>
              </a:rPr>
              <a:t>It can be easy for believers to be deceived by Satan and fall back under the law or begin living ungodly lives. Be on guard for these traps!</a:t>
            </a:r>
            <a:endParaRPr lang="en-US" sz="1400" i="1" dirty="0">
              <a:solidFill>
                <a:schemeClr val="accent2"/>
              </a:solidFill>
            </a:endParaRP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grace</a:t>
            </a:r>
          </a:p>
        </p:txBody>
      </p:sp>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4"/>
          <a:srcRect t="-2014"/>
          <a:stretch/>
        </p:blipFill>
        <p:spPr>
          <a:xfrm>
            <a:off x="0" y="6056387"/>
            <a:ext cx="9144000" cy="990601"/>
          </a:xfrm>
          <a:prstGeom prst="rect">
            <a:avLst/>
          </a:prstGeom>
        </p:spPr>
      </p:pic>
      <p:sp>
        <p:nvSpPr>
          <p:cNvPr id="9" name="TextBox 8">
            <a:extLst>
              <a:ext uri="{FF2B5EF4-FFF2-40B4-BE49-F238E27FC236}">
                <a16:creationId xmlns:a16="http://schemas.microsoft.com/office/drawing/2014/main" id="{9D9E7C04-DA26-8259-1E13-3EE31E7C4431}"/>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Cautions</a:t>
            </a:r>
            <a:endParaRPr lang="en-US" sz="2800" b="1" u="sng" dirty="0">
              <a:solidFill>
                <a:srgbClr val="0070C0"/>
              </a:solidFill>
              <a:effectLst>
                <a:outerShdw blurRad="38100" dist="38100" dir="2700000" algn="tl">
                  <a:srgbClr val="000000">
                    <a:alpha val="43137"/>
                  </a:srgbClr>
                </a:outerShdw>
              </a:effectLst>
            </a:endParaRPr>
          </a:p>
        </p:txBody>
      </p:sp>
      <p:pic>
        <p:nvPicPr>
          <p:cNvPr id="13314" name="Picture 2">
            <a:extLst>
              <a:ext uri="{FF2B5EF4-FFF2-40B4-BE49-F238E27FC236}">
                <a16:creationId xmlns:a16="http://schemas.microsoft.com/office/drawing/2014/main" id="{DE360632-955E-1853-8CC8-297F1349A3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8328" y="160753"/>
            <a:ext cx="2028825" cy="148136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A40D288-90E2-85BB-F4AC-3EB0A834BB33}"/>
              </a:ext>
            </a:extLst>
          </p:cNvPr>
          <p:cNvSpPr txBox="1">
            <a:spLocks/>
          </p:cNvSpPr>
          <p:nvPr/>
        </p:nvSpPr>
        <p:spPr>
          <a:xfrm>
            <a:off x="304800" y="2523052"/>
            <a:ext cx="4267200" cy="3385542"/>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a:solidFill>
                  <a:schemeClr val="accent2"/>
                </a:solidFill>
              </a:rPr>
              <a:t>Falling back under the law</a:t>
            </a:r>
          </a:p>
          <a:p>
            <a:endParaRPr lang="en-US" sz="1100" dirty="0">
              <a:solidFill>
                <a:schemeClr val="accent2"/>
              </a:solidFill>
            </a:endParaRPr>
          </a:p>
          <a:p>
            <a:r>
              <a:rPr lang="en-US" sz="1600" dirty="0">
                <a:solidFill>
                  <a:schemeClr val="accent2"/>
                </a:solidFill>
              </a:rPr>
              <a:t>Grace is a free gift and cannot be earned by works, but men naturally want to try to earn it.</a:t>
            </a:r>
          </a:p>
          <a:p>
            <a:endParaRPr lang="en-US" sz="1100" dirty="0">
              <a:solidFill>
                <a:schemeClr val="accent2"/>
              </a:solidFill>
            </a:endParaRPr>
          </a:p>
          <a:p>
            <a:r>
              <a:rPr lang="en-US" sz="1400" i="1" dirty="0">
                <a:solidFill>
                  <a:schemeClr val="accent2"/>
                </a:solidFill>
              </a:rPr>
              <a:t>You foolish Galatians! Who has bewitched you? Before your very eyes Jesus Christ was clearly portrayed as crucified. I would like to learn just one thing from you: Did you receive the Spirit by observing the law, or by believing what you heard? Are you so foolish? After beginning with the Spirit, are you now trying to attain your goal by human effort? …Does God give you his Spirit and work miracles among you because you observe the law, or because you believe what you heard? (Gal. 3:1-3, 5) </a:t>
            </a:r>
            <a:endParaRPr lang="en-US" sz="800" i="1" dirty="0">
              <a:solidFill>
                <a:schemeClr val="accent2"/>
              </a:solidFill>
            </a:endParaRPr>
          </a:p>
          <a:p>
            <a:endParaRPr lang="en-US" sz="100" i="1" dirty="0">
              <a:solidFill>
                <a:schemeClr val="accent2"/>
              </a:solidFill>
            </a:endParaRPr>
          </a:p>
        </p:txBody>
      </p:sp>
      <p:sp>
        <p:nvSpPr>
          <p:cNvPr id="12" name="TextBox 11">
            <a:extLst>
              <a:ext uri="{FF2B5EF4-FFF2-40B4-BE49-F238E27FC236}">
                <a16:creationId xmlns:a16="http://schemas.microsoft.com/office/drawing/2014/main" id="{331A2C8D-9C44-86BF-ABE7-30D69D1C9779}"/>
              </a:ext>
            </a:extLst>
          </p:cNvPr>
          <p:cNvSpPr txBox="1">
            <a:spLocks/>
          </p:cNvSpPr>
          <p:nvPr/>
        </p:nvSpPr>
        <p:spPr>
          <a:xfrm>
            <a:off x="4648200" y="2523051"/>
            <a:ext cx="4267200" cy="3377848"/>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a:solidFill>
                  <a:schemeClr val="accent2"/>
                </a:solidFill>
              </a:rPr>
              <a:t>Living ungodly</a:t>
            </a:r>
          </a:p>
          <a:p>
            <a:endParaRPr lang="en-US" sz="1050" b="1" i="1" dirty="0">
              <a:solidFill>
                <a:schemeClr val="accent2"/>
              </a:solidFill>
            </a:endParaRPr>
          </a:p>
          <a:p>
            <a:r>
              <a:rPr lang="en-US" sz="1600" dirty="0">
                <a:solidFill>
                  <a:schemeClr val="accent2"/>
                </a:solidFill>
              </a:rPr>
              <a:t>God saved you by His grace. Be careful not to use this as an excuse to live or let others influence you to live in an ungodly or unpleasing manner. </a:t>
            </a:r>
          </a:p>
          <a:p>
            <a:endParaRPr lang="en-US" sz="1050" dirty="0">
              <a:solidFill>
                <a:schemeClr val="accent2"/>
              </a:solidFill>
            </a:endParaRPr>
          </a:p>
          <a:p>
            <a:r>
              <a:rPr lang="en-US" sz="1400" dirty="0">
                <a:solidFill>
                  <a:schemeClr val="accent2"/>
                </a:solidFill>
              </a:rPr>
              <a:t>For certain men…have secretly slipped in among you. They are godless men, who change the grace of our God into a license for immorality and deny Jesus Christ our only Sovereign and Lord. (Jude 4)</a:t>
            </a:r>
          </a:p>
          <a:p>
            <a:endParaRPr lang="en-US" sz="1050" dirty="0">
              <a:solidFill>
                <a:schemeClr val="accent2"/>
              </a:solidFill>
            </a:endParaRPr>
          </a:p>
          <a:p>
            <a:endParaRPr lang="en-US" sz="2800" dirty="0">
              <a:solidFill>
                <a:schemeClr val="accent2"/>
              </a:solidFill>
            </a:endParaRPr>
          </a:p>
          <a:p>
            <a:r>
              <a:rPr lang="en-US" sz="1400" dirty="0">
                <a:solidFill>
                  <a:schemeClr val="accent2"/>
                </a:solidFill>
              </a:rPr>
              <a:t>See also Rom. 6:14-23, Gal. 5:13, Heb. 10-26-29</a:t>
            </a:r>
          </a:p>
        </p:txBody>
      </p:sp>
    </p:spTree>
    <p:extLst>
      <p:ext uri="{BB962C8B-B14F-4D97-AF65-F5344CB8AC3E}">
        <p14:creationId xmlns:p14="http://schemas.microsoft.com/office/powerpoint/2010/main" val="2943060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a:grpSpLocks noGrp="1" noUngrp="1" noRot="1" noMove="1" noResize="1"/>
          </p:cNvGrpSpPr>
          <p:nvPr/>
        </p:nvGrpSpPr>
        <p:grpSpPr>
          <a:xfrm>
            <a:off x="-67962" y="228600"/>
            <a:ext cx="9144000" cy="4943058"/>
            <a:chOff x="0" y="0"/>
            <a:chExt cx="9144000" cy="4943058"/>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26629"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35" name="Rectangle 11"/>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 name="TextBox 18"/>
            <p:cNvSpPr txBox="1">
              <a:spLocks noGrp="1" noRot="1" noMove="1" noResize="1" noEditPoints="1" noAdjustHandles="1" noChangeArrowheads="1" noChangeShapeType="1"/>
            </p:cNvSpPr>
            <p:nvPr/>
          </p:nvSpPr>
          <p:spPr>
            <a:xfrm>
              <a:off x="685800" y="2819400"/>
              <a:ext cx="4792362" cy="2123658"/>
            </a:xfrm>
            <a:prstGeom prst="rect">
              <a:avLst/>
            </a:prstGeom>
            <a:noFill/>
            <a:effectLst>
              <a:glow rad="228600">
                <a:schemeClr val="accent6">
                  <a:satMod val="175000"/>
                  <a:alpha val="40000"/>
                </a:schemeClr>
              </a:glow>
            </a:effectLst>
          </p:spPr>
          <p:txBody>
            <a:bodyPr wrap="square" rtlCol="0">
              <a:spAutoFit/>
            </a:bodyPr>
            <a:lstStyle/>
            <a:p>
              <a:pPr lvl="0" algn="ct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Times New Roman" pitchFamily="18" charset="0"/>
                  <a:cs typeface="Arial" pitchFamily="34" charset="0"/>
                </a:rPr>
                <a:t>DISCUSSION</a:t>
              </a:r>
            </a:p>
            <a:p>
              <a:pPr lvl="0" algn="ct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Times New Roman" pitchFamily="18" charset="0"/>
                  <a:cs typeface="Arial" pitchFamily="34" charset="0"/>
                </a:rPr>
                <a:t>QUESTIONS</a:t>
              </a:r>
            </a:p>
          </p:txBody>
        </p:sp>
        <p:sp>
          <p:nvSpPr>
            <p:cNvPr id="30725"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2773"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pSp>
      <p:pic>
        <p:nvPicPr>
          <p:cNvPr id="2" name="Picture 1" descr="Discussion clipart - Hurca!"/>
          <p:cNvPicPr>
            <a:picLocks noGrp="1" noRot="1" noChangeAspect="1" noMove="1" noResize="1" noEditPoints="1" noAdjustHandles="1" noChangeArrowheads="1" noChangeShapeType="1" noCrop="1"/>
          </p:cNvPicPr>
          <p:nvPr/>
        </p:nvPicPr>
        <p:blipFill rotWithShape="1">
          <a:blip r:embed="rId3">
            <a:extLst>
              <a:ext uri="{BEBA8EAE-BF5A-486C-A8C5-ECC9F3942E4B}">
                <a14:imgProps xmlns:a14="http://schemas.microsoft.com/office/drawing/2010/main">
                  <a14:imgLayer r:embed="rId4">
                    <a14:imgEffect>
                      <a14:backgroundRemoval t="51500" b="90000" l="53375" r="89875">
                        <a14:foregroundMark x1="60125" y1="60000" x2="60125" y2="60000"/>
                        <a14:foregroundMark x1="65750" y1="71875" x2="65750" y2="71875"/>
                      </a14:backgroundRemoval>
                    </a14:imgEffect>
                  </a14:imgLayer>
                </a14:imgProps>
              </a:ext>
              <a:ext uri="{28A0092B-C50C-407E-A947-70E740481C1C}">
                <a14:useLocalDpi xmlns:a14="http://schemas.microsoft.com/office/drawing/2010/main" val="0"/>
              </a:ext>
            </a:extLst>
          </a:blip>
          <a:srcRect l="48888" t="50000" r="5556" b="5556"/>
          <a:stretch/>
        </p:blipFill>
        <p:spPr>
          <a:xfrm>
            <a:off x="4879150" y="1530711"/>
            <a:ext cx="4217670" cy="4114800"/>
          </a:xfrm>
          <a:prstGeom prst="rect">
            <a:avLst/>
          </a:prstGeom>
        </p:spPr>
      </p:pic>
      <p:sp>
        <p:nvSpPr>
          <p:cNvPr id="13"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grace</a:t>
            </a:r>
          </a:p>
        </p:txBody>
      </p:sp>
      <p:pic>
        <p:nvPicPr>
          <p:cNvPr id="12" name="Picture 11">
            <a:extLst>
              <a:ext uri="{FF2B5EF4-FFF2-40B4-BE49-F238E27FC236}">
                <a16:creationId xmlns:a16="http://schemas.microsoft.com/office/drawing/2014/main" id="{D7B644F5-3BEF-0E42-7766-F651DF1613AC}"/>
              </a:ext>
            </a:extLst>
          </p:cNvPr>
          <p:cNvPicPr>
            <a:picLocks noChangeAspect="1"/>
          </p:cNvPicPr>
          <p:nvPr/>
        </p:nvPicPr>
        <p:blipFill rotWithShape="1">
          <a:blip r:embed="rId5"/>
          <a:srcRect t="-2014"/>
          <a:stretch/>
        </p:blipFill>
        <p:spPr>
          <a:xfrm>
            <a:off x="0" y="6056387"/>
            <a:ext cx="9144000" cy="99060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304800" y="1706867"/>
            <a:ext cx="8572500" cy="2893100"/>
          </a:xfrm>
          <a:prstGeom prst="rect">
            <a:avLst/>
          </a:prstGeom>
          <a:noFill/>
        </p:spPr>
        <p:txBody>
          <a:bodyPr wrap="square" rtlCol="0">
            <a:spAutoFit/>
          </a:bodyPr>
          <a:lstStyle/>
          <a:p>
            <a:pPr marL="514350" indent="-514350">
              <a:buFont typeface="+mj-lt"/>
              <a:buAutoNum type="arabicPeriod"/>
            </a:pPr>
            <a:r>
              <a:rPr lang="en-US" sz="2600" dirty="0">
                <a:solidFill>
                  <a:srgbClr val="0070C0"/>
                </a:solidFill>
              </a:rPr>
              <a:t>What are the meanings of grace?</a:t>
            </a:r>
          </a:p>
          <a:p>
            <a:pPr marL="514350" indent="-514350">
              <a:buFont typeface="+mj-lt"/>
              <a:buAutoNum type="arabicPeriod"/>
            </a:pPr>
            <a:endParaRPr lang="en-US" sz="2600" dirty="0">
              <a:solidFill>
                <a:srgbClr val="0070C0"/>
              </a:solidFill>
            </a:endParaRPr>
          </a:p>
          <a:p>
            <a:pPr marL="514350" indent="-514350">
              <a:buFont typeface="+mj-lt"/>
              <a:buAutoNum type="arabicPeriod"/>
            </a:pPr>
            <a:r>
              <a:rPr lang="en-US" sz="2600" dirty="0">
                <a:solidFill>
                  <a:srgbClr val="0070C0"/>
                </a:solidFill>
              </a:rPr>
              <a:t>How was God’s grace show in the life of Paul?</a:t>
            </a:r>
          </a:p>
          <a:p>
            <a:pPr marL="514350" indent="-514350">
              <a:buFont typeface="+mj-lt"/>
              <a:buAutoNum type="arabicPeriod"/>
            </a:pPr>
            <a:endParaRPr lang="en-US" sz="2600" dirty="0">
              <a:solidFill>
                <a:srgbClr val="0070C0"/>
              </a:solidFill>
            </a:endParaRPr>
          </a:p>
          <a:p>
            <a:pPr marL="514350" indent="-514350">
              <a:buFont typeface="+mj-lt"/>
              <a:buAutoNum type="arabicPeriod"/>
            </a:pPr>
            <a:r>
              <a:rPr lang="en-US" sz="2600" dirty="0">
                <a:solidFill>
                  <a:srgbClr val="0070C0"/>
                </a:solidFill>
              </a:rPr>
              <a:t>How do we receive God’s grace in our lives?</a:t>
            </a:r>
          </a:p>
          <a:p>
            <a:pPr marL="514350" indent="-514350">
              <a:buFont typeface="+mj-lt"/>
              <a:buAutoNum type="arabicPeriod"/>
            </a:pPr>
            <a:endParaRPr lang="en-US" sz="2600" dirty="0">
              <a:solidFill>
                <a:srgbClr val="0070C0"/>
              </a:solidFill>
            </a:endParaRPr>
          </a:p>
          <a:p>
            <a:pPr marL="514350" indent="-514350">
              <a:buFont typeface="+mj-lt"/>
              <a:buAutoNum type="arabicPeriod"/>
            </a:pPr>
            <a:r>
              <a:rPr lang="en-US" sz="2600" dirty="0">
                <a:solidFill>
                  <a:srgbClr val="0070C0"/>
                </a:solidFill>
              </a:rPr>
              <a:t>Tell how you plan to show God’s grace to others. </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grace</a:t>
            </a:r>
          </a:p>
        </p:txBody>
      </p:sp>
      <p:pic>
        <p:nvPicPr>
          <p:cNvPr id="7" name="Picture 6">
            <a:extLst>
              <a:ext uri="{FF2B5EF4-FFF2-40B4-BE49-F238E27FC236}">
                <a16:creationId xmlns:a16="http://schemas.microsoft.com/office/drawing/2014/main" id="{97F0CCC6-D897-D410-D730-44D16A03D5E9}"/>
              </a:ext>
            </a:extLst>
          </p:cNvPr>
          <p:cNvPicPr>
            <a:picLocks noChangeAspect="1"/>
          </p:cNvPicPr>
          <p:nvPr/>
        </p:nvPicPr>
        <p:blipFill rotWithShape="1">
          <a:blip r:embed="rId3"/>
          <a:srcRect t="-2014"/>
          <a:stretch/>
        </p:blipFill>
        <p:spPr>
          <a:xfrm>
            <a:off x="0" y="6056387"/>
            <a:ext cx="9144000" cy="990601"/>
          </a:xfrm>
          <a:prstGeom prst="rect">
            <a:avLst/>
          </a:prstGeom>
        </p:spPr>
      </p:pic>
    </p:spTree>
    <p:extLst>
      <p:ext uri="{BB962C8B-B14F-4D97-AF65-F5344CB8AC3E}">
        <p14:creationId xmlns:p14="http://schemas.microsoft.com/office/powerpoint/2010/main" val="3655090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442720" y="1469419"/>
            <a:ext cx="6172200" cy="523220"/>
          </a:xfrm>
          <a:prstGeom prst="rect">
            <a:avLst/>
          </a:prstGeom>
          <a:noFill/>
        </p:spPr>
        <p:txBody>
          <a:bodyPr wrap="square" rtlCol="0">
            <a:spAutoFit/>
          </a:bodyPr>
          <a:lstStyle/>
          <a:p>
            <a:pPr algn="ctr"/>
            <a:r>
              <a:rPr lang="en-US" sz="2000" b="1" dirty="0">
                <a:solidFill>
                  <a:srgbClr val="0070C0"/>
                </a:solidFill>
                <a:effectLst>
                  <a:outerShdw blurRad="38100" dist="38100" dir="2700000" algn="tl">
                    <a:srgbClr val="000000">
                      <a:alpha val="43137"/>
                    </a:srgbClr>
                  </a:outerShdw>
                </a:effectLst>
              </a:rPr>
              <a:t> </a:t>
            </a:r>
            <a:r>
              <a:rPr lang="en-US" sz="2800" b="1" dirty="0">
                <a:solidFill>
                  <a:srgbClr val="0070C0"/>
                </a:solidFill>
                <a:effectLst>
                  <a:outerShdw blurRad="38100" dist="38100" dir="2700000" algn="tl">
                    <a:srgbClr val="000000">
                      <a:alpha val="43137"/>
                    </a:srgbClr>
                  </a:outerShdw>
                </a:effectLst>
              </a:rPr>
              <a:t>APPLICATION</a:t>
            </a:r>
            <a:endParaRPr lang="en-US" sz="2000" b="1" dirty="0">
              <a:solidFill>
                <a:srgbClr val="0070C0"/>
              </a:solidFill>
              <a:effectLst>
                <a:outerShdw blurRad="38100" dist="38100" dir="2700000" algn="tl">
                  <a:srgbClr val="000000">
                    <a:alpha val="43137"/>
                  </a:srgbClr>
                </a:outerShdw>
              </a:effectLst>
            </a:endParaRPr>
          </a:p>
        </p:txBody>
      </p:sp>
      <p:sp>
        <p:nvSpPr>
          <p:cNvPr id="14" name="TextBox 13"/>
          <p:cNvSpPr txBox="1">
            <a:spLocks/>
          </p:cNvSpPr>
          <p:nvPr/>
        </p:nvSpPr>
        <p:spPr>
          <a:xfrm>
            <a:off x="452120" y="1980447"/>
            <a:ext cx="8153400" cy="35394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514350" indent="-514350">
              <a:buFont typeface="+mj-lt"/>
              <a:buAutoNum type="arabicPeriod"/>
            </a:pPr>
            <a:r>
              <a:rPr lang="en-US" sz="2800" b="1" dirty="0"/>
              <a:t>Memorize  Ephesians 2:8-9 and Hebrews 4:16</a:t>
            </a:r>
          </a:p>
          <a:p>
            <a:pPr marL="514350" indent="-514350">
              <a:buFont typeface="+mj-lt"/>
              <a:buAutoNum type="arabicPeriod"/>
            </a:pPr>
            <a:r>
              <a:rPr lang="en-US" sz="2800" b="1" dirty="0"/>
              <a:t>Read about the grace given to Paul at his conversion in Acts 9.</a:t>
            </a:r>
          </a:p>
          <a:p>
            <a:pPr marL="514350" indent="-514350">
              <a:buFont typeface="+mj-lt"/>
              <a:buAutoNum type="arabicPeriod"/>
            </a:pPr>
            <a:r>
              <a:rPr lang="en-US" sz="2800" b="1" dirty="0"/>
              <a:t>Write some situations when God has shown His grace to you.</a:t>
            </a:r>
          </a:p>
          <a:p>
            <a:pPr marL="514350" indent="-514350">
              <a:buFont typeface="+mj-lt"/>
              <a:buAutoNum type="arabicPeriod"/>
            </a:pPr>
            <a:r>
              <a:rPr lang="en-US" sz="2800" b="1" dirty="0"/>
              <a:t>Read Exodus 33:12-34:9 regarding God’s grace in the life of Moses. How did Moses use God’s grace?</a:t>
            </a:r>
            <a:endParaRPr lang="en-US" sz="2800" dirty="0"/>
          </a:p>
        </p:txBody>
      </p:sp>
      <p:sp>
        <p:nvSpPr>
          <p:cNvPr id="9"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grace</a:t>
            </a:r>
          </a:p>
        </p:txBody>
      </p:sp>
      <p:pic>
        <p:nvPicPr>
          <p:cNvPr id="3" name="Picture 2">
            <a:extLst>
              <a:ext uri="{FF2B5EF4-FFF2-40B4-BE49-F238E27FC236}">
                <a16:creationId xmlns:a16="http://schemas.microsoft.com/office/drawing/2014/main" id="{17796BD4-806A-3795-3227-CCF661AADFA7}"/>
              </a:ext>
            </a:extLst>
          </p:cNvPr>
          <p:cNvPicPr>
            <a:picLocks noChangeAspect="1"/>
          </p:cNvPicPr>
          <p:nvPr/>
        </p:nvPicPr>
        <p:blipFill rotWithShape="1">
          <a:blip r:embed="rId3"/>
          <a:srcRect t="-2014"/>
          <a:stretch/>
        </p:blipFill>
        <p:spPr>
          <a:xfrm>
            <a:off x="0" y="6056387"/>
            <a:ext cx="9144000" cy="990601"/>
          </a:xfrm>
          <a:prstGeom prst="rect">
            <a:avLst/>
          </a:prstGeom>
        </p:spPr>
      </p:pic>
    </p:spTree>
    <p:extLst>
      <p:ext uri="{BB962C8B-B14F-4D97-AF65-F5344CB8AC3E}">
        <p14:creationId xmlns:p14="http://schemas.microsoft.com/office/powerpoint/2010/main" val="3504003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grace</a:t>
            </a:r>
            <a:endParaRPr lang="en-US" sz="4800" dirty="0">
              <a:latin typeface="Impact" pitchFamily="34" charset="0"/>
            </a:endParaRP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424940" y="1449099"/>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OBJECTIVES OF THE LESSON</a:t>
            </a:r>
          </a:p>
        </p:txBody>
      </p:sp>
      <p:sp>
        <p:nvSpPr>
          <p:cNvPr id="14" name="TextBox 13"/>
          <p:cNvSpPr txBox="1">
            <a:spLocks noGrp="1" noRot="1" noMove="1" noResize="1" noEditPoints="1" noAdjustHandles="1" noChangeArrowheads="1" noChangeShapeType="1"/>
          </p:cNvSpPr>
          <p:nvPr/>
        </p:nvSpPr>
        <p:spPr>
          <a:xfrm>
            <a:off x="266700" y="2065780"/>
            <a:ext cx="8610600" cy="18158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514350" indent="-514350">
              <a:buFont typeface="+mj-lt"/>
              <a:buAutoNum type="arabicPeriod"/>
            </a:pPr>
            <a:r>
              <a:rPr lang="en-US" sz="2800" dirty="0"/>
              <a:t>To understand the meaning of grace</a:t>
            </a:r>
          </a:p>
          <a:p>
            <a:pPr marL="514350" indent="-514350">
              <a:buFont typeface="+mj-lt"/>
              <a:buAutoNum type="arabicPeriod"/>
            </a:pPr>
            <a:r>
              <a:rPr lang="en-US" sz="2800" dirty="0"/>
              <a:t>Accept that God’s grace is released in your life</a:t>
            </a:r>
          </a:p>
          <a:p>
            <a:endParaRPr lang="en-US" sz="2800" dirty="0"/>
          </a:p>
          <a:p>
            <a:pPr algn="ctr"/>
            <a:r>
              <a:rPr lang="en-US" sz="2800" b="1" dirty="0"/>
              <a:t>DISCUSSION QUESTIONS AT END</a:t>
            </a:r>
            <a:endParaRPr lang="en-US" b="1" dirty="0"/>
          </a:p>
        </p:txBody>
      </p:sp>
      <p:pic>
        <p:nvPicPr>
          <p:cNvPr id="8" name="Picture 7">
            <a:extLst>
              <a:ext uri="{FF2B5EF4-FFF2-40B4-BE49-F238E27FC236}">
                <a16:creationId xmlns:a16="http://schemas.microsoft.com/office/drawing/2014/main" id="{E7AE74BB-A035-3FBC-DC9E-F8BEB73E971C}"/>
              </a:ext>
            </a:extLst>
          </p:cNvPr>
          <p:cNvPicPr>
            <a:picLocks noChangeAspect="1"/>
          </p:cNvPicPr>
          <p:nvPr/>
        </p:nvPicPr>
        <p:blipFill rotWithShape="1">
          <a:blip r:embed="rId3"/>
          <a:srcRect t="-2014"/>
          <a:stretch/>
        </p:blipFill>
        <p:spPr>
          <a:xfrm>
            <a:off x="0" y="6056387"/>
            <a:ext cx="9144000" cy="990601"/>
          </a:xfrm>
          <a:prstGeom prst="rect">
            <a:avLst/>
          </a:prstGeom>
        </p:spPr>
      </p:pic>
    </p:spTree>
    <p:extLst>
      <p:ext uri="{BB962C8B-B14F-4D97-AF65-F5344CB8AC3E}">
        <p14:creationId xmlns:p14="http://schemas.microsoft.com/office/powerpoint/2010/main" val="2501650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9" name="Rounded Rectangle 8"/>
          <p:cNvSpPr>
            <a:spLocks noGrp="1" noRot="1" noMove="1" noResize="1" noEditPoints="1" noAdjustHandles="1" noChangeArrowheads="1" noChangeShapeType="1"/>
          </p:cNvSpPr>
          <p:nvPr/>
        </p:nvSpPr>
        <p:spPr>
          <a:xfrm>
            <a:off x="0" y="6236208"/>
            <a:ext cx="9144000" cy="6096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Contact: Info@Equippersgroup.org</a:t>
            </a:r>
            <a:endParaRPr lang="en-US" dirty="0"/>
          </a:p>
        </p:txBody>
      </p:sp>
      <p:sp>
        <p:nvSpPr>
          <p:cNvPr id="7"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grace</a:t>
            </a:r>
          </a:p>
        </p:txBody>
      </p:sp>
      <p:pic>
        <p:nvPicPr>
          <p:cNvPr id="4" name="Picture 3">
            <a:extLst>
              <a:ext uri="{FF2B5EF4-FFF2-40B4-BE49-F238E27FC236}">
                <a16:creationId xmlns:a16="http://schemas.microsoft.com/office/drawing/2014/main" id="{0933F34D-D873-CCC5-535B-3809D1650A28}"/>
              </a:ext>
            </a:extLst>
          </p:cNvPr>
          <p:cNvPicPr>
            <a:picLocks noChangeAspect="1"/>
          </p:cNvPicPr>
          <p:nvPr/>
        </p:nvPicPr>
        <p:blipFill>
          <a:blip r:embed="rId3"/>
          <a:stretch>
            <a:fillRect/>
          </a:stretch>
        </p:blipFill>
        <p:spPr>
          <a:xfrm>
            <a:off x="2872856" y="1319557"/>
            <a:ext cx="3398287" cy="469132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grace</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407459" y="1143000"/>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KEY VERSES</a:t>
            </a:r>
          </a:p>
        </p:txBody>
      </p:sp>
      <p:sp>
        <p:nvSpPr>
          <p:cNvPr id="14" name="TextBox 13"/>
          <p:cNvSpPr txBox="1">
            <a:spLocks/>
          </p:cNvSpPr>
          <p:nvPr/>
        </p:nvSpPr>
        <p:spPr>
          <a:xfrm>
            <a:off x="258237" y="1665179"/>
            <a:ext cx="8580963" cy="246221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200" i="1" dirty="0"/>
              <a:t>For it is by grace you have been saved, through faith—and this not from yourselves, it is the gift of God—not by works, so that no one can boast.</a:t>
            </a:r>
          </a:p>
          <a:p>
            <a:r>
              <a:rPr lang="en-US" sz="2200" dirty="0"/>
              <a:t>Ephesians 2:8-9</a:t>
            </a:r>
          </a:p>
          <a:p>
            <a:endParaRPr lang="en-US" sz="2200" dirty="0"/>
          </a:p>
          <a:p>
            <a:r>
              <a:rPr lang="en-US" sz="2200" i="1"/>
              <a:t>Let </a:t>
            </a:r>
            <a:r>
              <a:rPr lang="en-US" sz="2200" i="1" dirty="0"/>
              <a:t>us then approach the throne of grace with confidence, so that we may receive mercy and find grace to help us in out time of need.</a:t>
            </a:r>
          </a:p>
          <a:p>
            <a:r>
              <a:rPr lang="en-US" sz="2200" dirty="0"/>
              <a:t>Hebrews 4:16</a:t>
            </a:r>
          </a:p>
        </p:txBody>
      </p:sp>
      <p:pic>
        <p:nvPicPr>
          <p:cNvPr id="13" name="Picture 12">
            <a:extLst>
              <a:ext uri="{FF2B5EF4-FFF2-40B4-BE49-F238E27FC236}">
                <a16:creationId xmlns:a16="http://schemas.microsoft.com/office/drawing/2014/main" id="{EDD0F738-7C40-7D44-6176-242CB58DCEC6}"/>
              </a:ext>
            </a:extLst>
          </p:cNvPr>
          <p:cNvPicPr>
            <a:picLocks noChangeAspect="1"/>
          </p:cNvPicPr>
          <p:nvPr/>
        </p:nvPicPr>
        <p:blipFill rotWithShape="1">
          <a:blip r:embed="rId3"/>
          <a:srcRect t="-2014"/>
          <a:stretch/>
        </p:blipFill>
        <p:spPr>
          <a:xfrm>
            <a:off x="0" y="6056387"/>
            <a:ext cx="9144000" cy="990601"/>
          </a:xfrm>
          <a:prstGeom prst="rect">
            <a:avLst/>
          </a:prstGeom>
        </p:spPr>
      </p:pic>
      <p:grpSp>
        <p:nvGrpSpPr>
          <p:cNvPr id="9" name="Group 8">
            <a:extLst>
              <a:ext uri="{FF2B5EF4-FFF2-40B4-BE49-F238E27FC236}">
                <a16:creationId xmlns:a16="http://schemas.microsoft.com/office/drawing/2014/main" id="{357FA8F5-769A-42F6-0875-692777EFFCF6}"/>
              </a:ext>
            </a:extLst>
          </p:cNvPr>
          <p:cNvGrpSpPr/>
          <p:nvPr/>
        </p:nvGrpSpPr>
        <p:grpSpPr>
          <a:xfrm>
            <a:off x="2812255" y="4127392"/>
            <a:ext cx="3519489" cy="2022819"/>
            <a:chOff x="2638425" y="4117777"/>
            <a:chExt cx="3867150" cy="2158678"/>
          </a:xfrm>
        </p:grpSpPr>
        <p:pic>
          <p:nvPicPr>
            <p:cNvPr id="10" name="Picture 2" descr="Open Bible transparent PNG - StickPNG">
              <a:extLst>
                <a:ext uri="{FF2B5EF4-FFF2-40B4-BE49-F238E27FC236}">
                  <a16:creationId xmlns:a16="http://schemas.microsoft.com/office/drawing/2014/main" id="{12B39D70-B334-05BC-6BE5-6A987056D2A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638425" y="4117777"/>
              <a:ext cx="3867150" cy="21586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text, weapon&#10;&#10;Description automatically generated">
              <a:extLst>
                <a:ext uri="{FF2B5EF4-FFF2-40B4-BE49-F238E27FC236}">
                  <a16:creationId xmlns:a16="http://schemas.microsoft.com/office/drawing/2014/main" id="{B97946B0-32C3-CFDB-2822-67A9EBE5B779}"/>
                </a:ext>
              </a:extLst>
            </p:cNvPr>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304394" y="4566767"/>
              <a:ext cx="2378330" cy="756629"/>
            </a:xfrm>
            <a:prstGeom prst="rect">
              <a:avLst/>
            </a:prstGeom>
          </p:spPr>
        </p:pic>
      </p:grpSp>
    </p:spTree>
    <p:extLst>
      <p:ext uri="{BB962C8B-B14F-4D97-AF65-F5344CB8AC3E}">
        <p14:creationId xmlns:p14="http://schemas.microsoft.com/office/powerpoint/2010/main" val="1480731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95400" y="1052341"/>
            <a:ext cx="61722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What is grace?</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p:cNvSpPr>
          <p:nvPr/>
        </p:nvSpPr>
        <p:spPr>
          <a:xfrm>
            <a:off x="285750" y="1601321"/>
            <a:ext cx="8572500" cy="4455066"/>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solidFill>
                  <a:schemeClr val="accent2"/>
                </a:solidFill>
              </a:rPr>
              <a:t>Grace flows to man from God through His generous character. </a:t>
            </a:r>
            <a:r>
              <a:rPr lang="en-US" sz="2400" dirty="0">
                <a:solidFill>
                  <a:schemeClr val="accent2"/>
                </a:solidFill>
              </a:rPr>
              <a:t>One demonstration of God’s grace was when God revealed Himself to Moses (Exodus 34:1-8). God said:</a:t>
            </a:r>
          </a:p>
          <a:p>
            <a:endParaRPr lang="en-US" sz="1050" dirty="0">
              <a:solidFill>
                <a:schemeClr val="accent2"/>
              </a:solidFill>
            </a:endParaRPr>
          </a:p>
          <a:p>
            <a:r>
              <a:rPr lang="en-US" sz="1500" i="1" dirty="0">
                <a:solidFill>
                  <a:schemeClr val="accent2"/>
                </a:solidFill>
              </a:rPr>
              <a:t>The Lord, the Lord, the compassionate and gracious God, slow to anger, abounding in love and faithfulness, maintaining love to thousands, and forgiving wickedness, rebellion and sin…</a:t>
            </a:r>
          </a:p>
          <a:p>
            <a:r>
              <a:rPr lang="en-US" sz="1500" i="1" dirty="0">
                <a:solidFill>
                  <a:schemeClr val="accent2"/>
                </a:solidFill>
              </a:rPr>
              <a:t>(Exodus 34:6-7)</a:t>
            </a:r>
          </a:p>
          <a:p>
            <a:endParaRPr lang="en-US" sz="1000" i="1" dirty="0">
              <a:solidFill>
                <a:schemeClr val="accent2"/>
              </a:solidFill>
            </a:endParaRPr>
          </a:p>
          <a:p>
            <a:r>
              <a:rPr lang="en-US" sz="2000" dirty="0">
                <a:solidFill>
                  <a:schemeClr val="accent2"/>
                </a:solidFill>
              </a:rPr>
              <a:t>Another example is related to Jonah. Jonah recognized God’s grace toward man:</a:t>
            </a:r>
          </a:p>
          <a:p>
            <a:endParaRPr lang="en-US" sz="1000" dirty="0">
              <a:solidFill>
                <a:schemeClr val="accent2"/>
              </a:solidFill>
            </a:endParaRPr>
          </a:p>
          <a:p>
            <a:r>
              <a:rPr lang="en-US" sz="1500" i="1" dirty="0">
                <a:solidFill>
                  <a:schemeClr val="accent2"/>
                </a:solidFill>
              </a:rPr>
              <a:t>He prayed to the Lord, “O Lord, is this not what I said when I was still at home? That is why I was so quick to flee to Tarshish. I knew that you are a gracious and compassionate God, slow to anger and abounding in love, a God who relents from sending calamity.” </a:t>
            </a:r>
          </a:p>
          <a:p>
            <a:r>
              <a:rPr lang="en-US" sz="1500" i="1" dirty="0">
                <a:solidFill>
                  <a:schemeClr val="accent2"/>
                </a:solidFill>
              </a:rPr>
              <a:t>(Jonah 4:2)</a:t>
            </a:r>
          </a:p>
          <a:p>
            <a:endParaRPr lang="en-US" sz="1050" i="1" dirty="0">
              <a:solidFill>
                <a:schemeClr val="accent2"/>
              </a:solidFill>
            </a:endParaRPr>
          </a:p>
          <a:p>
            <a:r>
              <a:rPr lang="en-US" sz="1500" i="1" dirty="0">
                <a:solidFill>
                  <a:schemeClr val="accent2"/>
                </a:solidFill>
              </a:rPr>
              <a:t>See also Psalms 86:15 and 103:8</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grace</a:t>
            </a:r>
          </a:p>
        </p:txBody>
      </p:sp>
      <p:pic>
        <p:nvPicPr>
          <p:cNvPr id="7" name="Picture 6">
            <a:extLst>
              <a:ext uri="{FF2B5EF4-FFF2-40B4-BE49-F238E27FC236}">
                <a16:creationId xmlns:a16="http://schemas.microsoft.com/office/drawing/2014/main" id="{2405D4D3-B5B5-F084-DD48-623E1BCED048}"/>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2" name="Picture 2">
            <a:extLst>
              <a:ext uri="{FF2B5EF4-FFF2-40B4-BE49-F238E27FC236}">
                <a16:creationId xmlns:a16="http://schemas.microsoft.com/office/drawing/2014/main" id="{15336F07-655A-9444-1CA5-847E22AC8F2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72250" y="72814"/>
            <a:ext cx="1905000" cy="14575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95400" y="1052341"/>
            <a:ext cx="61722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What is grace?</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p:cNvSpPr>
          <p:nvPr/>
        </p:nvSpPr>
        <p:spPr>
          <a:xfrm>
            <a:off x="285750" y="1601321"/>
            <a:ext cx="8572500" cy="3785652"/>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solidFill>
                  <a:schemeClr val="accent2"/>
                </a:solidFill>
              </a:rPr>
              <a:t>God demonstrated the ultimate act of grace toward man by sending Jesus to die on the cross for man’s sin. </a:t>
            </a:r>
            <a:r>
              <a:rPr lang="en-US" sz="2400" dirty="0">
                <a:solidFill>
                  <a:schemeClr val="accent2"/>
                </a:solidFill>
              </a:rPr>
              <a:t>The motive for grace is found in the giver—God gives grace to man because it is in His heart to do so, not because of man’s actions.</a:t>
            </a:r>
          </a:p>
          <a:p>
            <a:endParaRPr lang="en-US" sz="2400" i="1" dirty="0">
              <a:solidFill>
                <a:schemeClr val="accent2"/>
              </a:solidFill>
            </a:endParaRPr>
          </a:p>
          <a:p>
            <a:r>
              <a:rPr lang="en-US" sz="2400" dirty="0">
                <a:solidFill>
                  <a:schemeClr val="accent2"/>
                </a:solidFill>
              </a:rPr>
              <a:t>Grace has been defined in several ways:</a:t>
            </a:r>
          </a:p>
          <a:p>
            <a:pPr marL="342900" indent="-342900">
              <a:buFont typeface="Arial" panose="020B0604020202020204" pitchFamily="34" charset="0"/>
              <a:buChar char="•"/>
            </a:pPr>
            <a:r>
              <a:rPr lang="en-US" sz="2400" b="1" dirty="0">
                <a:solidFill>
                  <a:schemeClr val="accent2"/>
                </a:solidFill>
              </a:rPr>
              <a:t>Unmerited favor</a:t>
            </a:r>
            <a:r>
              <a:rPr lang="en-US" sz="2400" dirty="0">
                <a:solidFill>
                  <a:schemeClr val="accent2"/>
                </a:solidFill>
              </a:rPr>
              <a:t>—kindness bestowed on the underserving</a:t>
            </a:r>
          </a:p>
          <a:p>
            <a:pPr marL="342900" indent="-342900">
              <a:buFont typeface="Arial" panose="020B0604020202020204" pitchFamily="34" charset="0"/>
              <a:buChar char="•"/>
            </a:pPr>
            <a:r>
              <a:rPr lang="en-US" sz="2400" b="1" dirty="0">
                <a:solidFill>
                  <a:schemeClr val="accent2"/>
                </a:solidFill>
              </a:rPr>
              <a:t>Free gift—</a:t>
            </a:r>
            <a:r>
              <a:rPr lang="en-US" sz="2400" dirty="0">
                <a:solidFill>
                  <a:schemeClr val="accent2"/>
                </a:solidFill>
              </a:rPr>
              <a:t>the gift of being accepted before we become acceptable, cannot be earned</a:t>
            </a:r>
          </a:p>
          <a:p>
            <a:pPr marL="342900" indent="-342900">
              <a:buFont typeface="Arial" panose="020B0604020202020204" pitchFamily="34" charset="0"/>
              <a:buChar char="•"/>
            </a:pPr>
            <a:r>
              <a:rPr lang="en-US" sz="2400" b="1" dirty="0">
                <a:solidFill>
                  <a:schemeClr val="accent2"/>
                </a:solidFill>
              </a:rPr>
              <a:t>Divine influence—</a:t>
            </a:r>
            <a:r>
              <a:rPr lang="en-US" sz="2400" dirty="0">
                <a:solidFill>
                  <a:schemeClr val="accent2"/>
                </a:solidFill>
              </a:rPr>
              <a:t>on the heart and its reflection in the life</a:t>
            </a:r>
            <a:endParaRPr lang="en-US" sz="1500" b="1" dirty="0">
              <a:solidFill>
                <a:schemeClr val="accent2"/>
              </a:solidFill>
            </a:endParaRP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grace</a:t>
            </a:r>
          </a:p>
        </p:txBody>
      </p:sp>
      <p:pic>
        <p:nvPicPr>
          <p:cNvPr id="7" name="Picture 6">
            <a:extLst>
              <a:ext uri="{FF2B5EF4-FFF2-40B4-BE49-F238E27FC236}">
                <a16:creationId xmlns:a16="http://schemas.microsoft.com/office/drawing/2014/main" id="{2405D4D3-B5B5-F084-DD48-623E1BCED048}"/>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2050" name="Picture 2">
            <a:extLst>
              <a:ext uri="{FF2B5EF4-FFF2-40B4-BE49-F238E27FC236}">
                <a16:creationId xmlns:a16="http://schemas.microsoft.com/office/drawing/2014/main" id="{F67094C9-7C58-230F-B371-6FDAB96E4A5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3675" y="140396"/>
            <a:ext cx="1847850" cy="1385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639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95400" y="1052341"/>
            <a:ext cx="61722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What is grace?</a:t>
            </a:r>
            <a:endParaRPr lang="en-US" sz="3200" b="1" u="sng" dirty="0">
              <a:solidFill>
                <a:srgbClr val="0070C0"/>
              </a:solidFill>
              <a:effectLst>
                <a:outerShdw blurRad="38100" dist="38100" dir="2700000" algn="tl">
                  <a:srgbClr val="000000">
                    <a:alpha val="43137"/>
                  </a:srgbClr>
                </a:outerShdw>
              </a:effectLst>
            </a:endParaRP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grace</a:t>
            </a:r>
          </a:p>
        </p:txBody>
      </p:sp>
      <p:pic>
        <p:nvPicPr>
          <p:cNvPr id="7" name="Picture 6">
            <a:extLst>
              <a:ext uri="{FF2B5EF4-FFF2-40B4-BE49-F238E27FC236}">
                <a16:creationId xmlns:a16="http://schemas.microsoft.com/office/drawing/2014/main" id="{2405D4D3-B5B5-F084-DD48-623E1BCED048}"/>
              </a:ext>
            </a:extLst>
          </p:cNvPr>
          <p:cNvPicPr>
            <a:picLocks noChangeAspect="1"/>
          </p:cNvPicPr>
          <p:nvPr/>
        </p:nvPicPr>
        <p:blipFill rotWithShape="1">
          <a:blip r:embed="rId3"/>
          <a:srcRect t="-2014"/>
          <a:stretch/>
        </p:blipFill>
        <p:spPr>
          <a:xfrm>
            <a:off x="0" y="6056387"/>
            <a:ext cx="9144000" cy="990601"/>
          </a:xfrm>
          <a:prstGeom prst="rect">
            <a:avLst/>
          </a:prstGeom>
        </p:spPr>
      </p:pic>
      <p:grpSp>
        <p:nvGrpSpPr>
          <p:cNvPr id="4" name="Group 3">
            <a:extLst>
              <a:ext uri="{FF2B5EF4-FFF2-40B4-BE49-F238E27FC236}">
                <a16:creationId xmlns:a16="http://schemas.microsoft.com/office/drawing/2014/main" id="{99AD85F9-8A19-8985-CB69-2AB4E6BF70DA}"/>
              </a:ext>
            </a:extLst>
          </p:cNvPr>
          <p:cNvGrpSpPr/>
          <p:nvPr/>
        </p:nvGrpSpPr>
        <p:grpSpPr>
          <a:xfrm>
            <a:off x="1433431" y="1632878"/>
            <a:ext cx="2990850" cy="4347890"/>
            <a:chOff x="285750" y="1585386"/>
            <a:chExt cx="2990850" cy="4347890"/>
          </a:xfrm>
        </p:grpSpPr>
        <p:sp>
          <p:nvSpPr>
            <p:cNvPr id="14" name="TextBox 13"/>
            <p:cNvSpPr txBox="1">
              <a:spLocks/>
            </p:cNvSpPr>
            <p:nvPr/>
          </p:nvSpPr>
          <p:spPr>
            <a:xfrm>
              <a:off x="285750" y="1601321"/>
              <a:ext cx="2990850" cy="4331955"/>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sz="1450" b="1" dirty="0">
                <a:solidFill>
                  <a:schemeClr val="accent2"/>
                </a:solidFill>
              </a:endParaRPr>
            </a:p>
            <a:p>
              <a:endParaRPr lang="en-US" sz="1450" b="1" dirty="0">
                <a:solidFill>
                  <a:schemeClr val="accent2"/>
                </a:solidFill>
              </a:endParaRPr>
            </a:p>
            <a:p>
              <a:endParaRPr lang="en-US" sz="1450" b="1" dirty="0">
                <a:solidFill>
                  <a:schemeClr val="accent2"/>
                </a:solidFill>
              </a:endParaRPr>
            </a:p>
            <a:p>
              <a:endParaRPr lang="en-US" sz="1450" b="1" dirty="0">
                <a:solidFill>
                  <a:schemeClr val="accent2"/>
                </a:solidFill>
              </a:endParaRPr>
            </a:p>
            <a:p>
              <a:endParaRPr lang="en-US" sz="1450" b="1" dirty="0">
                <a:solidFill>
                  <a:schemeClr val="accent2"/>
                </a:solidFill>
              </a:endParaRPr>
            </a:p>
            <a:p>
              <a:endParaRPr lang="en-US" sz="1450" b="1" dirty="0">
                <a:solidFill>
                  <a:schemeClr val="accent2"/>
                </a:solidFill>
              </a:endParaRPr>
            </a:p>
            <a:p>
              <a:endParaRPr lang="en-US" sz="1450" b="1" dirty="0">
                <a:solidFill>
                  <a:schemeClr val="accent2"/>
                </a:solidFill>
              </a:endParaRPr>
            </a:p>
            <a:p>
              <a:endParaRPr lang="en-US" sz="1450" b="1" dirty="0">
                <a:solidFill>
                  <a:schemeClr val="accent2"/>
                </a:solidFill>
              </a:endParaRPr>
            </a:p>
            <a:p>
              <a:endParaRPr lang="en-US" sz="1450" b="1" dirty="0">
                <a:solidFill>
                  <a:schemeClr val="accent2"/>
                </a:solidFill>
              </a:endParaRPr>
            </a:p>
            <a:p>
              <a:endParaRPr lang="en-US" sz="1450" b="1" dirty="0">
                <a:solidFill>
                  <a:schemeClr val="accent2"/>
                </a:solidFill>
              </a:endParaRPr>
            </a:p>
            <a:p>
              <a:endParaRPr lang="en-US" sz="1450" b="1" dirty="0">
                <a:solidFill>
                  <a:schemeClr val="accent2"/>
                </a:solidFill>
              </a:endParaRPr>
            </a:p>
            <a:p>
              <a:endParaRPr lang="en-US" sz="1450" b="1" dirty="0">
                <a:solidFill>
                  <a:schemeClr val="accent2"/>
                </a:solidFill>
              </a:endParaRPr>
            </a:p>
            <a:p>
              <a:endParaRPr lang="en-US" sz="1450" b="1" dirty="0">
                <a:solidFill>
                  <a:schemeClr val="accent2"/>
                </a:solidFill>
              </a:endParaRPr>
            </a:p>
            <a:p>
              <a:endParaRPr lang="en-US" sz="1450" b="1" dirty="0">
                <a:solidFill>
                  <a:schemeClr val="accent2"/>
                </a:solidFill>
              </a:endParaRPr>
            </a:p>
            <a:p>
              <a:endParaRPr lang="en-US" sz="1450" b="1" dirty="0">
                <a:solidFill>
                  <a:schemeClr val="accent2"/>
                </a:solidFill>
              </a:endParaRPr>
            </a:p>
            <a:p>
              <a:endParaRPr lang="en-US" sz="1450" b="1" dirty="0">
                <a:solidFill>
                  <a:schemeClr val="accent2"/>
                </a:solidFill>
              </a:endParaRPr>
            </a:p>
            <a:p>
              <a:endParaRPr lang="en-US" sz="1450" b="1" dirty="0">
                <a:solidFill>
                  <a:schemeClr val="accent2"/>
                </a:solidFill>
              </a:endParaRPr>
            </a:p>
            <a:p>
              <a:endParaRPr lang="en-US" sz="1450" b="1" dirty="0">
                <a:solidFill>
                  <a:schemeClr val="accent2"/>
                </a:solidFill>
              </a:endParaRPr>
            </a:p>
            <a:p>
              <a:endParaRPr lang="en-US" sz="1450" b="1" dirty="0">
                <a:solidFill>
                  <a:schemeClr val="accent2"/>
                </a:solidFill>
              </a:endParaRPr>
            </a:p>
          </p:txBody>
        </p:sp>
        <p:sp>
          <p:nvSpPr>
            <p:cNvPr id="2" name="Rectangle 1">
              <a:extLst>
                <a:ext uri="{FF2B5EF4-FFF2-40B4-BE49-F238E27FC236}">
                  <a16:creationId xmlns:a16="http://schemas.microsoft.com/office/drawing/2014/main" id="{50580A02-DE4C-2BE5-FD72-0CC28B6413EF}"/>
                </a:ext>
              </a:extLst>
            </p:cNvPr>
            <p:cNvSpPr/>
            <p:nvPr/>
          </p:nvSpPr>
          <p:spPr>
            <a:xfrm>
              <a:off x="369046" y="1585386"/>
              <a:ext cx="633507" cy="923330"/>
            </a:xfrm>
            <a:prstGeom prst="rect">
              <a:avLst/>
            </a:prstGeom>
            <a:noFill/>
          </p:spPr>
          <p:txBody>
            <a:bodyPr wrap="none" lIns="91440" tIns="45720" rIns="91440" bIns="45720">
              <a:spAutoFit/>
            </a:bodyPr>
            <a:lstStyle/>
            <a:p>
              <a:pPr algn="ctr"/>
              <a:r>
                <a:rPr lang="en-US" sz="5400" b="1" cap="none" spc="0" dirty="0">
                  <a:ln w="6600">
                    <a:solidFill>
                      <a:srgbClr val="6699FF"/>
                    </a:solidFill>
                    <a:prstDash val="solid"/>
                  </a:ln>
                  <a:solidFill>
                    <a:srgbClr val="0070C0"/>
                  </a:solidFill>
                  <a:effectLst>
                    <a:outerShdw dist="38100" dir="2700000" algn="tl" rotWithShape="0">
                      <a:srgbClr val="002060"/>
                    </a:outerShdw>
                  </a:effectLst>
                </a:rPr>
                <a:t>G</a:t>
              </a:r>
            </a:p>
          </p:txBody>
        </p:sp>
        <p:sp>
          <p:nvSpPr>
            <p:cNvPr id="9" name="Rectangle 8">
              <a:extLst>
                <a:ext uri="{FF2B5EF4-FFF2-40B4-BE49-F238E27FC236}">
                  <a16:creationId xmlns:a16="http://schemas.microsoft.com/office/drawing/2014/main" id="{5AB195DC-9C34-8388-9D3F-2E4A730B2336}"/>
                </a:ext>
              </a:extLst>
            </p:cNvPr>
            <p:cNvSpPr/>
            <p:nvPr/>
          </p:nvSpPr>
          <p:spPr>
            <a:xfrm>
              <a:off x="381067" y="2362200"/>
              <a:ext cx="609462" cy="923330"/>
            </a:xfrm>
            <a:prstGeom prst="rect">
              <a:avLst/>
            </a:prstGeom>
            <a:noFill/>
          </p:spPr>
          <p:txBody>
            <a:bodyPr wrap="none" lIns="91440" tIns="45720" rIns="91440" bIns="45720">
              <a:spAutoFit/>
            </a:bodyPr>
            <a:lstStyle/>
            <a:p>
              <a:pPr algn="ctr"/>
              <a:r>
                <a:rPr lang="en-US" sz="5400" b="1" dirty="0">
                  <a:ln w="6600">
                    <a:solidFill>
                      <a:srgbClr val="6699FF"/>
                    </a:solidFill>
                    <a:prstDash val="solid"/>
                  </a:ln>
                  <a:solidFill>
                    <a:srgbClr val="0070C0"/>
                  </a:solidFill>
                  <a:effectLst>
                    <a:outerShdw dist="38100" dir="2700000" algn="tl" rotWithShape="0">
                      <a:srgbClr val="002060"/>
                    </a:outerShdw>
                  </a:effectLst>
                </a:rPr>
                <a:t>R</a:t>
              </a:r>
              <a:endParaRPr lang="en-US" sz="5400" b="1" cap="none" spc="0" dirty="0">
                <a:ln w="6600">
                  <a:solidFill>
                    <a:srgbClr val="6699FF"/>
                  </a:solidFill>
                  <a:prstDash val="solid"/>
                </a:ln>
                <a:solidFill>
                  <a:srgbClr val="0070C0"/>
                </a:solidFill>
                <a:effectLst>
                  <a:outerShdw dist="38100" dir="2700000" algn="tl" rotWithShape="0">
                    <a:srgbClr val="002060"/>
                  </a:outerShdw>
                </a:effectLst>
              </a:endParaRPr>
            </a:p>
          </p:txBody>
        </p:sp>
        <p:sp>
          <p:nvSpPr>
            <p:cNvPr id="10" name="Rectangle 9">
              <a:extLst>
                <a:ext uri="{FF2B5EF4-FFF2-40B4-BE49-F238E27FC236}">
                  <a16:creationId xmlns:a16="http://schemas.microsoft.com/office/drawing/2014/main" id="{E3422D86-9B2B-B91E-6B8C-A99164CF0EAE}"/>
                </a:ext>
              </a:extLst>
            </p:cNvPr>
            <p:cNvSpPr/>
            <p:nvPr/>
          </p:nvSpPr>
          <p:spPr>
            <a:xfrm>
              <a:off x="419537" y="3139014"/>
              <a:ext cx="556564" cy="923330"/>
            </a:xfrm>
            <a:prstGeom prst="rect">
              <a:avLst/>
            </a:prstGeom>
            <a:noFill/>
          </p:spPr>
          <p:txBody>
            <a:bodyPr wrap="none" lIns="91440" tIns="45720" rIns="91440" bIns="45720">
              <a:spAutoFit/>
            </a:bodyPr>
            <a:lstStyle/>
            <a:p>
              <a:pPr algn="ctr"/>
              <a:r>
                <a:rPr lang="en-US" sz="5400" b="1" cap="none" spc="0" dirty="0">
                  <a:ln w="6600">
                    <a:solidFill>
                      <a:srgbClr val="6699FF"/>
                    </a:solidFill>
                    <a:prstDash val="solid"/>
                  </a:ln>
                  <a:solidFill>
                    <a:srgbClr val="0070C0"/>
                  </a:solidFill>
                  <a:effectLst>
                    <a:outerShdw dist="38100" dir="2700000" algn="tl" rotWithShape="0">
                      <a:srgbClr val="002060"/>
                    </a:outerShdw>
                  </a:effectLst>
                </a:rPr>
                <a:t>A</a:t>
              </a:r>
            </a:p>
          </p:txBody>
        </p:sp>
        <p:sp>
          <p:nvSpPr>
            <p:cNvPr id="11" name="Rectangle 10">
              <a:extLst>
                <a:ext uri="{FF2B5EF4-FFF2-40B4-BE49-F238E27FC236}">
                  <a16:creationId xmlns:a16="http://schemas.microsoft.com/office/drawing/2014/main" id="{88CD5900-EC02-8538-F7A7-BD5CFD7BC1FD}"/>
                </a:ext>
              </a:extLst>
            </p:cNvPr>
            <p:cNvSpPr/>
            <p:nvPr/>
          </p:nvSpPr>
          <p:spPr>
            <a:xfrm>
              <a:off x="443581" y="3915828"/>
              <a:ext cx="585417" cy="923330"/>
            </a:xfrm>
            <a:prstGeom prst="rect">
              <a:avLst/>
            </a:prstGeom>
            <a:noFill/>
          </p:spPr>
          <p:txBody>
            <a:bodyPr wrap="none" lIns="91440" tIns="45720" rIns="91440" bIns="45720">
              <a:spAutoFit/>
            </a:bodyPr>
            <a:lstStyle/>
            <a:p>
              <a:pPr algn="ctr"/>
              <a:r>
                <a:rPr lang="en-US" sz="5400" b="1" dirty="0">
                  <a:ln w="6600">
                    <a:solidFill>
                      <a:srgbClr val="6699FF"/>
                    </a:solidFill>
                    <a:prstDash val="solid"/>
                  </a:ln>
                  <a:solidFill>
                    <a:srgbClr val="0070C0"/>
                  </a:solidFill>
                  <a:effectLst>
                    <a:outerShdw dist="38100" dir="2700000" algn="tl" rotWithShape="0">
                      <a:srgbClr val="002060"/>
                    </a:outerShdw>
                  </a:effectLst>
                </a:rPr>
                <a:t>C</a:t>
              </a:r>
              <a:endParaRPr lang="en-US" sz="5400" b="1" cap="none" spc="0" dirty="0">
                <a:ln w="6600">
                  <a:solidFill>
                    <a:srgbClr val="6699FF"/>
                  </a:solidFill>
                  <a:prstDash val="solid"/>
                </a:ln>
                <a:solidFill>
                  <a:srgbClr val="0070C0"/>
                </a:solidFill>
                <a:effectLst>
                  <a:outerShdw dist="38100" dir="2700000" algn="tl" rotWithShape="0">
                    <a:srgbClr val="002060"/>
                  </a:outerShdw>
                </a:effectLst>
              </a:endParaRPr>
            </a:p>
          </p:txBody>
        </p:sp>
        <p:sp>
          <p:nvSpPr>
            <p:cNvPr id="13" name="Rectangle 12">
              <a:extLst>
                <a:ext uri="{FF2B5EF4-FFF2-40B4-BE49-F238E27FC236}">
                  <a16:creationId xmlns:a16="http://schemas.microsoft.com/office/drawing/2014/main" id="{25C9779C-5C74-4AAD-1277-1E09858540E5}"/>
                </a:ext>
              </a:extLst>
            </p:cNvPr>
            <p:cNvSpPr/>
            <p:nvPr/>
          </p:nvSpPr>
          <p:spPr>
            <a:xfrm>
              <a:off x="478045" y="4692642"/>
              <a:ext cx="564578" cy="923330"/>
            </a:xfrm>
            <a:prstGeom prst="rect">
              <a:avLst/>
            </a:prstGeom>
            <a:noFill/>
          </p:spPr>
          <p:txBody>
            <a:bodyPr wrap="none" lIns="91440" tIns="45720" rIns="91440" bIns="45720">
              <a:spAutoFit/>
            </a:bodyPr>
            <a:lstStyle/>
            <a:p>
              <a:pPr algn="ctr"/>
              <a:r>
                <a:rPr lang="en-US" sz="5400" b="1" cap="none" spc="0" dirty="0">
                  <a:ln w="6600">
                    <a:solidFill>
                      <a:srgbClr val="6699FF"/>
                    </a:solidFill>
                    <a:prstDash val="solid"/>
                  </a:ln>
                  <a:solidFill>
                    <a:srgbClr val="0070C0"/>
                  </a:solidFill>
                  <a:effectLst>
                    <a:outerShdw dist="38100" dir="2700000" algn="tl" rotWithShape="0">
                      <a:srgbClr val="002060"/>
                    </a:outerShdw>
                  </a:effectLst>
                </a:rPr>
                <a:t>E</a:t>
              </a:r>
            </a:p>
          </p:txBody>
        </p:sp>
        <p:sp>
          <p:nvSpPr>
            <p:cNvPr id="3" name="Rectangle 2">
              <a:extLst>
                <a:ext uri="{FF2B5EF4-FFF2-40B4-BE49-F238E27FC236}">
                  <a16:creationId xmlns:a16="http://schemas.microsoft.com/office/drawing/2014/main" id="{B8003A57-6A8E-163B-48B3-D4247B722D11}"/>
                </a:ext>
              </a:extLst>
            </p:cNvPr>
            <p:cNvSpPr/>
            <p:nvPr/>
          </p:nvSpPr>
          <p:spPr>
            <a:xfrm>
              <a:off x="838200" y="1585386"/>
              <a:ext cx="1410964" cy="923330"/>
            </a:xfrm>
            <a:prstGeom prst="rect">
              <a:avLst/>
            </a:prstGeom>
            <a:noFill/>
          </p:spPr>
          <p:txBody>
            <a:bodyPr wrap="none" lIns="91440" tIns="45720" rIns="91440" bIns="45720">
              <a:spAutoFit/>
            </a:bodyPr>
            <a:lstStyle/>
            <a:p>
              <a:pPr algn="ctr"/>
              <a:r>
                <a:rPr lang="en-US" sz="5400" dirty="0">
                  <a:ln w="0"/>
                  <a:solidFill>
                    <a:srgbClr val="002060"/>
                  </a:solidFill>
                  <a:effectLst>
                    <a:outerShdw blurRad="38100" dist="25400" dir="5400000" algn="ctr" rotWithShape="0">
                      <a:srgbClr val="6E747A">
                        <a:alpha val="43000"/>
                      </a:srgbClr>
                    </a:outerShdw>
                  </a:effectLst>
                </a:rPr>
                <a:t>od’s</a:t>
              </a:r>
              <a:endParaRPr lang="en-US" sz="5400" b="0" cap="none" spc="0" dirty="0">
                <a:ln w="0"/>
                <a:solidFill>
                  <a:srgbClr val="002060"/>
                </a:solidFill>
                <a:effectLst>
                  <a:outerShdw blurRad="38100" dist="25400" dir="5400000" algn="ctr" rotWithShape="0">
                    <a:srgbClr val="6E747A">
                      <a:alpha val="43000"/>
                    </a:srgbClr>
                  </a:outerShdw>
                </a:effectLst>
              </a:endParaRPr>
            </a:p>
          </p:txBody>
        </p:sp>
        <p:sp>
          <p:nvSpPr>
            <p:cNvPr id="15" name="Rectangle 14">
              <a:extLst>
                <a:ext uri="{FF2B5EF4-FFF2-40B4-BE49-F238E27FC236}">
                  <a16:creationId xmlns:a16="http://schemas.microsoft.com/office/drawing/2014/main" id="{5506B1D5-E309-EAF1-BE79-ACD392CDC69F}"/>
                </a:ext>
              </a:extLst>
            </p:cNvPr>
            <p:cNvSpPr/>
            <p:nvPr/>
          </p:nvSpPr>
          <p:spPr>
            <a:xfrm>
              <a:off x="844296" y="2389440"/>
              <a:ext cx="1720343" cy="923330"/>
            </a:xfrm>
            <a:prstGeom prst="rect">
              <a:avLst/>
            </a:prstGeom>
            <a:noFill/>
          </p:spPr>
          <p:txBody>
            <a:bodyPr wrap="none" lIns="91440" tIns="45720" rIns="91440" bIns="45720">
              <a:spAutoFit/>
            </a:bodyPr>
            <a:lstStyle/>
            <a:p>
              <a:pPr algn="ctr"/>
              <a:r>
                <a:rPr lang="en-US" sz="5400" b="0" cap="none" spc="0" dirty="0" err="1">
                  <a:ln w="0"/>
                  <a:solidFill>
                    <a:srgbClr val="002060"/>
                  </a:solidFill>
                  <a:effectLst>
                    <a:outerShdw blurRad="38100" dist="25400" dir="5400000" algn="ctr" rotWithShape="0">
                      <a:srgbClr val="6E747A">
                        <a:alpha val="43000"/>
                      </a:srgbClr>
                    </a:outerShdw>
                  </a:effectLst>
                </a:rPr>
                <a:t>iches</a:t>
              </a:r>
              <a:endParaRPr lang="en-US" sz="5400" b="0" cap="none" spc="0" dirty="0">
                <a:ln w="0"/>
                <a:solidFill>
                  <a:srgbClr val="002060"/>
                </a:solidFill>
                <a:effectLst>
                  <a:outerShdw blurRad="38100" dist="25400" dir="5400000" algn="ctr" rotWithShape="0">
                    <a:srgbClr val="6E747A">
                      <a:alpha val="43000"/>
                    </a:srgbClr>
                  </a:outerShdw>
                </a:effectLst>
              </a:endParaRPr>
            </a:p>
          </p:txBody>
        </p:sp>
        <p:sp>
          <p:nvSpPr>
            <p:cNvPr id="16" name="Rectangle 15">
              <a:extLst>
                <a:ext uri="{FF2B5EF4-FFF2-40B4-BE49-F238E27FC236}">
                  <a16:creationId xmlns:a16="http://schemas.microsoft.com/office/drawing/2014/main" id="{1837A9A2-9237-CD64-4461-29D605DA680D}"/>
                </a:ext>
              </a:extLst>
            </p:cNvPr>
            <p:cNvSpPr/>
            <p:nvPr/>
          </p:nvSpPr>
          <p:spPr>
            <a:xfrm>
              <a:off x="854109" y="3147079"/>
              <a:ext cx="397866" cy="923330"/>
            </a:xfrm>
            <a:prstGeom prst="rect">
              <a:avLst/>
            </a:prstGeom>
            <a:noFill/>
          </p:spPr>
          <p:txBody>
            <a:bodyPr wrap="none" lIns="91440" tIns="45720" rIns="91440" bIns="45720">
              <a:spAutoFit/>
            </a:bodyPr>
            <a:lstStyle/>
            <a:p>
              <a:pPr algn="ctr"/>
              <a:r>
                <a:rPr lang="en-US" sz="5400" dirty="0">
                  <a:ln w="0"/>
                  <a:solidFill>
                    <a:srgbClr val="002060"/>
                  </a:solidFill>
                  <a:effectLst>
                    <a:outerShdw blurRad="38100" dist="25400" dir="5400000" algn="ctr" rotWithShape="0">
                      <a:srgbClr val="6E747A">
                        <a:alpha val="43000"/>
                      </a:srgbClr>
                    </a:outerShdw>
                  </a:effectLst>
                </a:rPr>
                <a:t>t</a:t>
              </a:r>
              <a:endParaRPr lang="en-US" sz="5400" b="0" cap="none" spc="0" dirty="0">
                <a:ln w="0"/>
                <a:solidFill>
                  <a:srgbClr val="002060"/>
                </a:solidFill>
                <a:effectLst>
                  <a:outerShdw blurRad="38100" dist="25400" dir="5400000" algn="ctr" rotWithShape="0">
                    <a:srgbClr val="6E747A">
                      <a:alpha val="43000"/>
                    </a:srgbClr>
                  </a:outerShdw>
                </a:effectLst>
              </a:endParaRPr>
            </a:p>
          </p:txBody>
        </p:sp>
        <p:sp>
          <p:nvSpPr>
            <p:cNvPr id="17" name="Rectangle 16">
              <a:extLst>
                <a:ext uri="{FF2B5EF4-FFF2-40B4-BE49-F238E27FC236}">
                  <a16:creationId xmlns:a16="http://schemas.microsoft.com/office/drawing/2014/main" id="{C4BC28E7-F27B-330B-6729-3AB43B018604}"/>
                </a:ext>
              </a:extLst>
            </p:cNvPr>
            <p:cNvSpPr/>
            <p:nvPr/>
          </p:nvSpPr>
          <p:spPr>
            <a:xfrm>
              <a:off x="863253" y="3923893"/>
              <a:ext cx="1972015" cy="923330"/>
            </a:xfrm>
            <a:prstGeom prst="rect">
              <a:avLst/>
            </a:prstGeom>
            <a:noFill/>
          </p:spPr>
          <p:txBody>
            <a:bodyPr wrap="none" lIns="91440" tIns="45720" rIns="91440" bIns="45720">
              <a:spAutoFit/>
            </a:bodyPr>
            <a:lstStyle/>
            <a:p>
              <a:pPr algn="ctr"/>
              <a:r>
                <a:rPr lang="en-US" sz="5400" dirty="0" err="1">
                  <a:ln w="0"/>
                  <a:solidFill>
                    <a:srgbClr val="002060"/>
                  </a:solidFill>
                  <a:effectLst>
                    <a:outerShdw blurRad="38100" dist="25400" dir="5400000" algn="ctr" rotWithShape="0">
                      <a:srgbClr val="6E747A">
                        <a:alpha val="43000"/>
                      </a:srgbClr>
                    </a:outerShdw>
                  </a:effectLst>
                </a:rPr>
                <a:t>h</a:t>
              </a:r>
              <a:r>
                <a:rPr lang="en-US" sz="5400" b="0" cap="none" spc="0" dirty="0" err="1">
                  <a:ln w="0"/>
                  <a:solidFill>
                    <a:srgbClr val="002060"/>
                  </a:solidFill>
                  <a:effectLst>
                    <a:outerShdw blurRad="38100" dist="25400" dir="5400000" algn="ctr" rotWithShape="0">
                      <a:srgbClr val="6E747A">
                        <a:alpha val="43000"/>
                      </a:srgbClr>
                    </a:outerShdw>
                  </a:effectLst>
                </a:rPr>
                <a:t>rist’s</a:t>
              </a:r>
              <a:endParaRPr lang="en-US" sz="5400" b="0" cap="none" spc="0" dirty="0">
                <a:ln w="0"/>
                <a:solidFill>
                  <a:srgbClr val="002060"/>
                </a:solidFill>
                <a:effectLst>
                  <a:outerShdw blurRad="38100" dist="25400" dir="5400000" algn="ctr" rotWithShape="0">
                    <a:srgbClr val="6E747A">
                      <a:alpha val="43000"/>
                    </a:srgbClr>
                  </a:outerShdw>
                </a:effectLst>
              </a:endParaRPr>
            </a:p>
          </p:txBody>
        </p:sp>
        <p:sp>
          <p:nvSpPr>
            <p:cNvPr id="18" name="Rectangle 17">
              <a:extLst>
                <a:ext uri="{FF2B5EF4-FFF2-40B4-BE49-F238E27FC236}">
                  <a16:creationId xmlns:a16="http://schemas.microsoft.com/office/drawing/2014/main" id="{1451D544-FA8A-475E-B821-B7CA8C810F86}"/>
                </a:ext>
              </a:extLst>
            </p:cNvPr>
            <p:cNvSpPr/>
            <p:nvPr/>
          </p:nvSpPr>
          <p:spPr>
            <a:xfrm>
              <a:off x="909131" y="4700707"/>
              <a:ext cx="2265365" cy="923330"/>
            </a:xfrm>
            <a:prstGeom prst="rect">
              <a:avLst/>
            </a:prstGeom>
            <a:noFill/>
          </p:spPr>
          <p:txBody>
            <a:bodyPr wrap="none" lIns="91440" tIns="45720" rIns="91440" bIns="45720">
              <a:spAutoFit/>
            </a:bodyPr>
            <a:lstStyle/>
            <a:p>
              <a:pPr algn="ctr"/>
              <a:r>
                <a:rPr lang="en-US" sz="5400" dirty="0" err="1">
                  <a:ln w="0"/>
                  <a:solidFill>
                    <a:srgbClr val="002060"/>
                  </a:solidFill>
                  <a:effectLst>
                    <a:outerShdw blurRad="38100" dist="25400" dir="5400000" algn="ctr" rotWithShape="0">
                      <a:srgbClr val="6E747A">
                        <a:alpha val="43000"/>
                      </a:srgbClr>
                    </a:outerShdw>
                  </a:effectLst>
                </a:rPr>
                <a:t>xpense</a:t>
              </a:r>
              <a:endParaRPr lang="en-US" sz="5400" b="0" cap="none" spc="0" dirty="0">
                <a:ln w="0"/>
                <a:solidFill>
                  <a:srgbClr val="002060"/>
                </a:solidFill>
                <a:effectLst>
                  <a:outerShdw blurRad="38100" dist="25400" dir="5400000" algn="ctr" rotWithShape="0">
                    <a:srgbClr val="6E747A">
                      <a:alpha val="43000"/>
                    </a:srgbClr>
                  </a:outerShdw>
                </a:effectLst>
              </a:endParaRPr>
            </a:p>
          </p:txBody>
        </p:sp>
      </p:grpSp>
      <p:pic>
        <p:nvPicPr>
          <p:cNvPr id="3074" name="Picture 2">
            <a:extLst>
              <a:ext uri="{FF2B5EF4-FFF2-40B4-BE49-F238E27FC236}">
                <a16:creationId xmlns:a16="http://schemas.microsoft.com/office/drawing/2014/main" id="{15D25E40-3DDF-A665-7958-162ECDC205B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9721" y="1632878"/>
            <a:ext cx="3049415" cy="4331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277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p:cNvSpPr>
          <p:nvPr/>
        </p:nvSpPr>
        <p:spPr>
          <a:xfrm>
            <a:off x="304800" y="1608772"/>
            <a:ext cx="8610600" cy="1938992"/>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a:solidFill>
                  <a:schemeClr val="accent2"/>
                </a:solidFill>
              </a:rPr>
              <a:t>To all mankind (common grace)</a:t>
            </a:r>
          </a:p>
          <a:p>
            <a:endParaRPr lang="en-US" sz="2000" b="1" dirty="0">
              <a:solidFill>
                <a:schemeClr val="accent2"/>
              </a:solidFill>
            </a:endParaRPr>
          </a:p>
          <a:p>
            <a:r>
              <a:rPr lang="en-US" sz="2000" dirty="0">
                <a:solidFill>
                  <a:schemeClr val="accent2"/>
                </a:solidFill>
              </a:rPr>
              <a:t>God’s desire is for all people to know Him. This can only be accomplished through God’s grace by faith in Jesus Christ.</a:t>
            </a:r>
          </a:p>
          <a:p>
            <a:endParaRPr lang="en-US" sz="2000" dirty="0">
              <a:solidFill>
                <a:schemeClr val="accent2"/>
              </a:solidFill>
            </a:endParaRPr>
          </a:p>
          <a:p>
            <a:r>
              <a:rPr lang="en-US" sz="2000" i="1" dirty="0">
                <a:solidFill>
                  <a:schemeClr val="accent2"/>
                </a:solidFill>
              </a:rPr>
              <a:t>For the grace of God that brings salvation has appeared to all men. </a:t>
            </a:r>
            <a:r>
              <a:rPr lang="en-US" i="1" dirty="0">
                <a:solidFill>
                  <a:schemeClr val="accent2"/>
                </a:solidFill>
              </a:rPr>
              <a:t>(Titus 2:11)</a:t>
            </a:r>
            <a:endParaRPr lang="en-US" sz="2000" i="1" dirty="0">
              <a:solidFill>
                <a:schemeClr val="accent2"/>
              </a:solidFill>
            </a:endParaRP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grace</a:t>
            </a:r>
          </a:p>
        </p:txBody>
      </p:sp>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extBox 8">
            <a:extLst>
              <a:ext uri="{FF2B5EF4-FFF2-40B4-BE49-F238E27FC236}">
                <a16:creationId xmlns:a16="http://schemas.microsoft.com/office/drawing/2014/main" id="{9D9E7C04-DA26-8259-1E13-3EE31E7C4431}"/>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To whom is God’s grace given?</a:t>
            </a:r>
            <a:endParaRPr lang="en-US" sz="2800" b="1" u="sng" dirty="0">
              <a:solidFill>
                <a:srgbClr val="0070C0"/>
              </a:solidFill>
              <a:effectLst>
                <a:outerShdw blurRad="38100" dist="38100" dir="2700000" algn="tl">
                  <a:srgbClr val="000000">
                    <a:alpha val="43137"/>
                  </a:srgbClr>
                </a:outerShdw>
              </a:effectLst>
            </a:endParaRPr>
          </a:p>
        </p:txBody>
      </p:sp>
      <p:pic>
        <p:nvPicPr>
          <p:cNvPr id="4098" name="Picture 2">
            <a:extLst>
              <a:ext uri="{FF2B5EF4-FFF2-40B4-BE49-F238E27FC236}">
                <a16:creationId xmlns:a16="http://schemas.microsoft.com/office/drawing/2014/main" id="{AAFE3458-360F-08F8-AAE1-DA2925AA31A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64071" y="3620208"/>
            <a:ext cx="3615857" cy="2409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625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p:cNvSpPr>
          <p:nvPr/>
        </p:nvSpPr>
        <p:spPr>
          <a:xfrm>
            <a:off x="304800" y="1608772"/>
            <a:ext cx="8610600" cy="3016210"/>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a:solidFill>
                  <a:schemeClr val="accent2"/>
                </a:solidFill>
              </a:rPr>
              <a:t>To the believer (saving grace)</a:t>
            </a:r>
          </a:p>
          <a:p>
            <a:endParaRPr lang="en-US" sz="2000" b="1" dirty="0">
              <a:solidFill>
                <a:schemeClr val="accent2"/>
              </a:solidFill>
            </a:endParaRPr>
          </a:p>
          <a:p>
            <a:r>
              <a:rPr lang="en-US" sz="2000" dirty="0">
                <a:solidFill>
                  <a:schemeClr val="accent2"/>
                </a:solidFill>
              </a:rPr>
              <a:t>God’s grace and love for man is the only way that he can be saved from the penalty and power of sin.  </a:t>
            </a:r>
          </a:p>
          <a:p>
            <a:endParaRPr lang="en-US" sz="2000" dirty="0">
              <a:solidFill>
                <a:schemeClr val="accent2"/>
              </a:solidFill>
            </a:endParaRPr>
          </a:p>
          <a:p>
            <a:r>
              <a:rPr lang="en-US" i="1" dirty="0">
                <a:solidFill>
                  <a:schemeClr val="accent2"/>
                </a:solidFill>
              </a:rPr>
              <a:t>But because of his great love for us, God, who is rich in mercy, made us alive with Christ even when we were dead in transgressions—it is by grace you have been saved. </a:t>
            </a:r>
            <a:r>
              <a:rPr lang="en-US" sz="1600" i="1" dirty="0">
                <a:solidFill>
                  <a:schemeClr val="accent2"/>
                </a:solidFill>
              </a:rPr>
              <a:t>(Eph. 2:4-5)</a:t>
            </a:r>
          </a:p>
          <a:p>
            <a:endParaRPr lang="en-US" sz="2000" i="1" dirty="0">
              <a:solidFill>
                <a:schemeClr val="accent2"/>
              </a:solidFill>
            </a:endParaRPr>
          </a:p>
          <a:p>
            <a:r>
              <a:rPr lang="en-US" sz="1600" i="1" dirty="0">
                <a:solidFill>
                  <a:schemeClr val="accent2"/>
                </a:solidFill>
              </a:rPr>
              <a:t>See also Eph. 2:4-10, Acts 15:11, Rom. 3:24</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grace</a:t>
            </a:r>
          </a:p>
        </p:txBody>
      </p:sp>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extBox 8">
            <a:extLst>
              <a:ext uri="{FF2B5EF4-FFF2-40B4-BE49-F238E27FC236}">
                <a16:creationId xmlns:a16="http://schemas.microsoft.com/office/drawing/2014/main" id="{9D9E7C04-DA26-8259-1E13-3EE31E7C4431}"/>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To whom is God’s grace given?</a:t>
            </a:r>
            <a:endParaRPr lang="en-US" sz="2800" b="1" u="sng" dirty="0">
              <a:solidFill>
                <a:srgbClr val="0070C0"/>
              </a:solidFill>
              <a:effectLst>
                <a:outerShdw blurRad="38100" dist="38100" dir="2700000" algn="tl">
                  <a:srgbClr val="000000">
                    <a:alpha val="43137"/>
                  </a:srgbClr>
                </a:outerShdw>
              </a:effectLst>
            </a:endParaRPr>
          </a:p>
        </p:txBody>
      </p:sp>
      <p:pic>
        <p:nvPicPr>
          <p:cNvPr id="5122" name="Picture 2">
            <a:extLst>
              <a:ext uri="{FF2B5EF4-FFF2-40B4-BE49-F238E27FC236}">
                <a16:creationId xmlns:a16="http://schemas.microsoft.com/office/drawing/2014/main" id="{2379771B-6283-6FD6-C4AA-1F9CBAF745A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3962400"/>
            <a:ext cx="2970193" cy="1979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177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p:cNvSpPr>
          <p:nvPr/>
        </p:nvSpPr>
        <p:spPr>
          <a:xfrm>
            <a:off x="304800" y="1608772"/>
            <a:ext cx="8610600" cy="3046988"/>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a:solidFill>
                  <a:schemeClr val="accent2"/>
                </a:solidFill>
              </a:rPr>
              <a:t>To the believer (empowering grace)</a:t>
            </a:r>
          </a:p>
          <a:p>
            <a:endParaRPr lang="en-US" sz="2000" b="1" dirty="0">
              <a:solidFill>
                <a:schemeClr val="accent2"/>
              </a:solidFill>
            </a:endParaRPr>
          </a:p>
          <a:p>
            <a:r>
              <a:rPr lang="en-US" sz="2000" dirty="0">
                <a:solidFill>
                  <a:schemeClr val="accent2"/>
                </a:solidFill>
              </a:rPr>
              <a:t>Our relationship with god began with grace—and continues by grace. His grace makes us acceptable to join His family and provides the power to live the Christian life. It gives us the ability to serve and do God’s work.</a:t>
            </a:r>
          </a:p>
          <a:p>
            <a:endParaRPr lang="en-US" sz="2000" dirty="0">
              <a:solidFill>
                <a:schemeClr val="accent2"/>
              </a:solidFill>
            </a:endParaRPr>
          </a:p>
          <a:p>
            <a:r>
              <a:rPr lang="en-US" i="1" dirty="0">
                <a:solidFill>
                  <a:schemeClr val="accent2"/>
                </a:solidFill>
              </a:rPr>
              <a:t>And God is able to make all grace abound to you, so that in all things at all times, having all that you need you will abound in every good work. </a:t>
            </a:r>
            <a:r>
              <a:rPr lang="en-US" sz="1600" i="1" dirty="0">
                <a:solidFill>
                  <a:schemeClr val="accent2"/>
                </a:solidFill>
              </a:rPr>
              <a:t>(2 Cor. 9:8)</a:t>
            </a:r>
          </a:p>
          <a:p>
            <a:endParaRPr lang="en-US" sz="2000" i="1" dirty="0">
              <a:solidFill>
                <a:schemeClr val="accent2"/>
              </a:solidFill>
            </a:endParaRPr>
          </a:p>
          <a:p>
            <a:r>
              <a:rPr lang="en-US" sz="1600" i="1" dirty="0">
                <a:solidFill>
                  <a:schemeClr val="accent2"/>
                </a:solidFill>
              </a:rPr>
              <a:t>See also Rom. 12:6-8, 2 Cor. 4:15, Heb. 4:16</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grace</a:t>
            </a:r>
          </a:p>
        </p:txBody>
      </p:sp>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extBox 8">
            <a:extLst>
              <a:ext uri="{FF2B5EF4-FFF2-40B4-BE49-F238E27FC236}">
                <a16:creationId xmlns:a16="http://schemas.microsoft.com/office/drawing/2014/main" id="{9D9E7C04-DA26-8259-1E13-3EE31E7C4431}"/>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To whom is God’s grace given?</a:t>
            </a:r>
            <a:endParaRPr lang="en-US" sz="2800" b="1" u="sng" dirty="0">
              <a:solidFill>
                <a:srgbClr val="0070C0"/>
              </a:solidFill>
              <a:effectLst>
                <a:outerShdw blurRad="38100" dist="38100" dir="2700000" algn="tl">
                  <a:srgbClr val="000000">
                    <a:alpha val="43137"/>
                  </a:srgbClr>
                </a:outerShdw>
              </a:effectLst>
            </a:endParaRPr>
          </a:p>
        </p:txBody>
      </p:sp>
      <p:pic>
        <p:nvPicPr>
          <p:cNvPr id="6146" name="Picture 2">
            <a:extLst>
              <a:ext uri="{FF2B5EF4-FFF2-40B4-BE49-F238E27FC236}">
                <a16:creationId xmlns:a16="http://schemas.microsoft.com/office/drawing/2014/main" id="{F6F93CCD-4A58-21AD-CB85-A13D1ECCEA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4114800"/>
            <a:ext cx="2791565" cy="1862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031404"/>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blipFill>
          <a:blip xmlns:r="http://schemas.openxmlformats.org/officeDocument/2006/relationships" r:embed="rId2">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3">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Trek</Template>
  <TotalTime>8458</TotalTime>
  <Words>1760</Words>
  <Application>Microsoft Office PowerPoint</Application>
  <PresentationFormat>On-screen Show (4:3)</PresentationFormat>
  <Paragraphs>212</Paragraphs>
  <Slides>20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Bodoni MT Black</vt:lpstr>
      <vt:lpstr>Calibri</vt:lpstr>
      <vt:lpstr>Franklin Gothic Book</vt:lpstr>
      <vt:lpstr>Franklin Gothic Medium</vt:lpstr>
      <vt:lpstr>Impact</vt:lpstr>
      <vt:lpstr>Wingdings 2</vt:lpstr>
      <vt:lpstr>Trek</vt:lpstr>
      <vt:lpstr> grace</vt:lpstr>
      <vt:lpstr>grace</vt:lpstr>
      <vt:lpstr>grace</vt:lpstr>
      <vt:lpstr>grace</vt:lpstr>
      <vt:lpstr>grace</vt:lpstr>
      <vt:lpstr>grace</vt:lpstr>
      <vt:lpstr>grace</vt:lpstr>
      <vt:lpstr>grace</vt:lpstr>
      <vt:lpstr>grace</vt:lpstr>
      <vt:lpstr>grace</vt:lpstr>
      <vt:lpstr>grace</vt:lpstr>
      <vt:lpstr>grace</vt:lpstr>
      <vt:lpstr>grace</vt:lpstr>
      <vt:lpstr>grace</vt:lpstr>
      <vt:lpstr>grace</vt:lpstr>
      <vt:lpstr>grace</vt:lpstr>
      <vt:lpstr>grace</vt:lpstr>
      <vt:lpstr>grace</vt:lpstr>
      <vt:lpstr>grace</vt:lpstr>
      <vt:lpstr>grace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athomas</dc:creator>
  <cp:lastModifiedBy>Nathan Fink</cp:lastModifiedBy>
  <cp:revision>245</cp:revision>
  <dcterms:created xsi:type="dcterms:W3CDTF">2009-07-22T00:00:56Z</dcterms:created>
  <dcterms:modified xsi:type="dcterms:W3CDTF">2022-07-12T19:42:39Z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TC300005141033</vt:lpwstr>
  </property>
</Properties>
</file>